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77" r:id="rId5"/>
  </p:sldMasterIdLst>
  <p:notesMasterIdLst>
    <p:notesMasterId r:id="rId16"/>
  </p:notesMasterIdLst>
  <p:sldIdLst>
    <p:sldId id="295" r:id="rId6"/>
    <p:sldId id="257" r:id="rId7"/>
    <p:sldId id="297" r:id="rId8"/>
    <p:sldId id="305" r:id="rId9"/>
    <p:sldId id="298" r:id="rId10"/>
    <p:sldId id="299" r:id="rId11"/>
    <p:sldId id="300" r:id="rId12"/>
    <p:sldId id="301" r:id="rId13"/>
    <p:sldId id="302" r:id="rId14"/>
    <p:sldId id="303"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399017-BEFD-4090-812F-C1537B3158FB}" type="datetimeFigureOut">
              <a:rPr lang="en-CH" smtClean="0"/>
              <a:t>07/11/2025</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3620B-F13A-4486-864E-4E13310ED97D}" type="slidenum">
              <a:rPr lang="en-CH" smtClean="0"/>
              <a:t>‹#›</a:t>
            </a:fld>
            <a:endParaRPr lang="en-CH"/>
          </a:p>
        </p:txBody>
      </p:sp>
    </p:spTree>
    <p:extLst>
      <p:ext uri="{BB962C8B-B14F-4D97-AF65-F5344CB8AC3E}">
        <p14:creationId xmlns:p14="http://schemas.microsoft.com/office/powerpoint/2010/main" val="198480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0F62BB54-9E74-4073-B5B8-25A0DDC01D66}"/>
              </a:ext>
            </a:extLst>
          </p:cNvPr>
          <p:cNvGraphicFramePr>
            <a:graphicFrameLocks noChangeAspect="1"/>
          </p:cNvGraphicFramePr>
          <p:nvPr>
            <p:custDataLst>
              <p:tags r:id="rId1"/>
            </p:custDataLst>
            <p:extLst>
              <p:ext uri="{D42A27DB-BD31-4B8C-83A1-F6EECF244321}">
                <p14:modId xmlns:p14="http://schemas.microsoft.com/office/powerpoint/2010/main" val="3617545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0" imgH="429" progId="TCLayout.ActiveDocument.1">
                  <p:embed/>
                </p:oleObj>
              </mc:Choice>
              <mc:Fallback>
                <p:oleObj name="think-cell Slide" r:id="rId4" imgW="420" imgH="429" progId="TCLayout.ActiveDocument.1">
                  <p:embed/>
                  <p:pic>
                    <p:nvPicPr>
                      <p:cNvPr id="11" name="Object 10" hidden="1">
                        <a:extLst>
                          <a:ext uri="{FF2B5EF4-FFF2-40B4-BE49-F238E27FC236}">
                            <a16:creationId xmlns:a16="http://schemas.microsoft.com/office/drawing/2014/main" id="{0F62BB54-9E74-4073-B5B8-25A0DDC01D6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C6BD4750-C10D-44A8-9459-858D99CD012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1" i="0" baseline="0" dirty="0">
              <a:latin typeface="Arial" panose="020B0604020202020204" pitchFamily="34" charset="0"/>
              <a:ea typeface="+mj-ea"/>
              <a:cs typeface="+mj-cs"/>
              <a:sym typeface="Arial" panose="020B0604020202020204" pitchFamily="34" charset="0"/>
            </a:endParaRPr>
          </a:p>
        </p:txBody>
      </p:sp>
      <p:sp>
        <p:nvSpPr>
          <p:cNvPr id="8" name="Inhaltsplatzhalter 2">
            <a:extLst>
              <a:ext uri="{FF2B5EF4-FFF2-40B4-BE49-F238E27FC236}">
                <a16:creationId xmlns:a16="http://schemas.microsoft.com/office/drawing/2014/main" id="{98259268-9714-44CC-A2C7-58556D4CFFEE}"/>
              </a:ext>
            </a:extLst>
          </p:cNvPr>
          <p:cNvSpPr>
            <a:spLocks noGrp="1"/>
          </p:cNvSpPr>
          <p:nvPr>
            <p:ph idx="1"/>
          </p:nvPr>
        </p:nvSpPr>
        <p:spPr>
          <a:xfrm>
            <a:off x="479425" y="1700213"/>
            <a:ext cx="5508625" cy="4392612"/>
          </a:xfrm>
        </p:spPr>
        <p:txBody>
          <a:bodyPr/>
          <a:lstStyle>
            <a:lvl1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lvl1pPr>
            <a:lvl2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lvl2pPr>
            <a:lvl3pPr>
              <a:defRPr/>
            </a:lvl3pPr>
            <a:lvl4pPr>
              <a:defRPr/>
            </a:lvl4pPr>
            <a:lvl5pPr>
              <a:defRPr/>
            </a:lvl5pPr>
          </a:lstStyle>
          <a:p>
            <a:pPr marL="0" marR="0" lvl="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Click to edit Master text styles</a:t>
            </a:r>
          </a:p>
          <a:p>
            <a:pPr marL="0" marR="0" lvl="1"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Second level</a:t>
            </a:r>
          </a:p>
          <a:p>
            <a:pPr marL="0" marR="0" lvl="2"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Third level</a:t>
            </a:r>
          </a:p>
          <a:p>
            <a:pPr marL="0" marR="0" lvl="3"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Fourth level</a:t>
            </a:r>
          </a:p>
          <a:p>
            <a:pPr marL="0" marR="0" lvl="4"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Fifth level</a:t>
            </a:r>
          </a:p>
        </p:txBody>
      </p:sp>
      <p:sp>
        <p:nvSpPr>
          <p:cNvPr id="9" name="Inhaltsplatzhalter 2">
            <a:extLst>
              <a:ext uri="{FF2B5EF4-FFF2-40B4-BE49-F238E27FC236}">
                <a16:creationId xmlns:a16="http://schemas.microsoft.com/office/drawing/2014/main" id="{50A316F3-A2DE-46B4-92AA-BF11BC6F5FFA}"/>
              </a:ext>
            </a:extLst>
          </p:cNvPr>
          <p:cNvSpPr>
            <a:spLocks noGrp="1"/>
          </p:cNvSpPr>
          <p:nvPr>
            <p:ph idx="17"/>
          </p:nvPr>
        </p:nvSpPr>
        <p:spPr>
          <a:xfrm>
            <a:off x="6203950" y="1700213"/>
            <a:ext cx="5508625" cy="4392612"/>
          </a:xfrm>
        </p:spPr>
        <p:txBody>
          <a:bodyPr/>
          <a:lstStyle>
            <a:lvl1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lvl1pPr>
            <a:lvl2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lvl2pPr>
            <a:lvl3pPr>
              <a:defRPr/>
            </a:lvl3pPr>
            <a:lvl4pPr>
              <a:defRPr/>
            </a:lvl4pPr>
            <a:lvl5pPr>
              <a:defRPr/>
            </a:lvl5pPr>
          </a:lstStyle>
          <a:p>
            <a:pPr marL="0" marR="0" lvl="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Click to edit Master text styles</a:t>
            </a:r>
          </a:p>
          <a:p>
            <a:pPr marL="0" marR="0" lvl="1"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Second level</a:t>
            </a:r>
          </a:p>
          <a:p>
            <a:pPr marL="0" marR="0" lvl="2"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Third level</a:t>
            </a:r>
          </a:p>
          <a:p>
            <a:pPr marL="0" marR="0" lvl="3"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Fourth level</a:t>
            </a:r>
          </a:p>
          <a:p>
            <a:pPr marL="0" marR="0" lvl="4"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Fifth level</a:t>
            </a:r>
          </a:p>
        </p:txBody>
      </p:sp>
      <p:sp>
        <p:nvSpPr>
          <p:cNvPr id="3" name="Datumsplatzhalter 2">
            <a:extLst>
              <a:ext uri="{FF2B5EF4-FFF2-40B4-BE49-F238E27FC236}">
                <a16:creationId xmlns:a16="http://schemas.microsoft.com/office/drawing/2014/main" id="{8D85E039-43B5-47F3-B6B5-2744629A9262}"/>
              </a:ext>
            </a:extLst>
          </p:cNvPr>
          <p:cNvSpPr>
            <a:spLocks noGrp="1"/>
          </p:cNvSpPr>
          <p:nvPr>
            <p:ph type="dt" sz="half" idx="18"/>
          </p:nvPr>
        </p:nvSpPr>
        <p:spPr/>
        <p:txBody>
          <a:bodyPr/>
          <a:lstStyle/>
          <a:p>
            <a:fld id="{B4461595-1EEC-40FA-B979-62C5B7A9EA24}" type="datetime1">
              <a:rPr lang="de-DE" noProof="0" smtClean="0"/>
              <a:t>11.07.2025</a:t>
            </a:fld>
            <a:endParaRPr lang="en-US" noProof="0"/>
          </a:p>
        </p:txBody>
      </p:sp>
      <p:sp>
        <p:nvSpPr>
          <p:cNvPr id="4" name="Fußzeilenplatzhalter 3">
            <a:extLst>
              <a:ext uri="{FF2B5EF4-FFF2-40B4-BE49-F238E27FC236}">
                <a16:creationId xmlns:a16="http://schemas.microsoft.com/office/drawing/2014/main" id="{59DA597B-3437-4983-ADA1-C0A2EFFC6D53}"/>
              </a:ext>
            </a:extLst>
          </p:cNvPr>
          <p:cNvSpPr>
            <a:spLocks noGrp="1"/>
          </p:cNvSpPr>
          <p:nvPr>
            <p:ph type="ftr" sz="quarter" idx="19"/>
          </p:nvPr>
        </p:nvSpPr>
        <p:spPr/>
        <p:txBody>
          <a:bodyPr/>
          <a:lstStyle/>
          <a:p>
            <a:r>
              <a:rPr lang="en-US" noProof="0"/>
              <a:t>Nobel Biocare PowerPoint Template 16-9</a:t>
            </a:r>
          </a:p>
        </p:txBody>
      </p:sp>
      <p:sp>
        <p:nvSpPr>
          <p:cNvPr id="5" name="Foliennummernplatzhalter 4">
            <a:extLst>
              <a:ext uri="{FF2B5EF4-FFF2-40B4-BE49-F238E27FC236}">
                <a16:creationId xmlns:a16="http://schemas.microsoft.com/office/drawing/2014/main" id="{7D0760B3-7C3D-4AA1-95E9-A5AE83B9C752}"/>
              </a:ext>
            </a:extLst>
          </p:cNvPr>
          <p:cNvSpPr>
            <a:spLocks noGrp="1"/>
          </p:cNvSpPr>
          <p:nvPr>
            <p:ph type="sldNum" sz="quarter" idx="20"/>
          </p:nvPr>
        </p:nvSpPr>
        <p:spPr/>
        <p:txBody>
          <a:bodyPr/>
          <a:lstStyle/>
          <a:p>
            <a:fld id="{48BAED25-F67B-4389-AF81-088E5999745F}" type="slidenum">
              <a:rPr lang="en-US" noProof="0" smtClean="0"/>
              <a:pPr/>
              <a:t>‹#›</a:t>
            </a:fld>
            <a:endParaRPr lang="en-US" noProof="0"/>
          </a:p>
        </p:txBody>
      </p:sp>
      <p:sp>
        <p:nvSpPr>
          <p:cNvPr id="6" name="Title 5">
            <a:extLst>
              <a:ext uri="{FF2B5EF4-FFF2-40B4-BE49-F238E27FC236}">
                <a16:creationId xmlns:a16="http://schemas.microsoft.com/office/drawing/2014/main" id="{BF5707BF-C0FF-4488-BFC1-DCE99B0BBF1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417218912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ullsize Background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DB96936-4807-4578-8EB2-6ECD168BFE62}"/>
              </a:ext>
            </a:extLst>
          </p:cNvPr>
          <p:cNvGraphicFramePr>
            <a:graphicFrameLocks noChangeAspect="1"/>
          </p:cNvGraphicFramePr>
          <p:nvPr>
            <p:custDataLst>
              <p:tags r:id="rId1"/>
            </p:custDataLst>
            <p:extLst>
              <p:ext uri="{D42A27DB-BD31-4B8C-83A1-F6EECF244321}">
                <p14:modId xmlns:p14="http://schemas.microsoft.com/office/powerpoint/2010/main" val="2745640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0" imgH="429" progId="TCLayout.ActiveDocument.1">
                  <p:embed/>
                </p:oleObj>
              </mc:Choice>
              <mc:Fallback>
                <p:oleObj name="think-cell Slide" r:id="rId4" imgW="420" imgH="429" progId="TCLayout.ActiveDocument.1">
                  <p:embed/>
                  <p:pic>
                    <p:nvPicPr>
                      <p:cNvPr id="9" name="Object 8" hidden="1">
                        <a:extLst>
                          <a:ext uri="{FF2B5EF4-FFF2-40B4-BE49-F238E27FC236}">
                            <a16:creationId xmlns:a16="http://schemas.microsoft.com/office/drawing/2014/main" id="{ADB96936-4807-4578-8EB2-6ECD168BFE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A441FDCE-2983-41C6-8A78-57C9BD2AA6E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1" i="0" baseline="0" dirty="0">
              <a:latin typeface="Arial" panose="020B0604020202020204" pitchFamily="34" charset="0"/>
              <a:ea typeface="+mj-ea"/>
              <a:cs typeface="+mj-cs"/>
              <a:sym typeface="Arial" panose="020B0604020202020204" pitchFamily="34" charset="0"/>
            </a:endParaRPr>
          </a:p>
        </p:txBody>
      </p:sp>
      <p:sp>
        <p:nvSpPr>
          <p:cNvPr id="6" name="Bildplatzhalter 4">
            <a:extLst>
              <a:ext uri="{FF2B5EF4-FFF2-40B4-BE49-F238E27FC236}">
                <a16:creationId xmlns:a16="http://schemas.microsoft.com/office/drawing/2014/main" id="{3110B0BD-4F20-4AD2-A47E-04397F684BEC}"/>
              </a:ext>
            </a:extLst>
          </p:cNvPr>
          <p:cNvSpPr>
            <a:spLocks noGrp="1"/>
          </p:cNvSpPr>
          <p:nvPr>
            <p:ph type="pic" sz="quarter" idx="19"/>
          </p:nvPr>
        </p:nvSpPr>
        <p:spPr>
          <a:xfrm>
            <a:off x="0" y="0"/>
            <a:ext cx="12192000" cy="6858000"/>
          </a:xfrm>
        </p:spPr>
        <p:txBody>
          <a:bodyPr/>
          <a:lstStyle/>
          <a:p>
            <a:r>
              <a:rPr lang="en-US" noProof="0"/>
              <a:t>Click icon to add picture</a:t>
            </a:r>
          </a:p>
        </p:txBody>
      </p:sp>
      <p:sp>
        <p:nvSpPr>
          <p:cNvPr id="3" name="Datumsplatzhalter 2">
            <a:extLst>
              <a:ext uri="{FF2B5EF4-FFF2-40B4-BE49-F238E27FC236}">
                <a16:creationId xmlns:a16="http://schemas.microsoft.com/office/drawing/2014/main" id="{8A9C5461-D5EA-4602-ABFD-1AB77F41D554}"/>
              </a:ext>
            </a:extLst>
          </p:cNvPr>
          <p:cNvSpPr>
            <a:spLocks noGrp="1"/>
          </p:cNvSpPr>
          <p:nvPr>
            <p:ph type="dt" sz="half" idx="10"/>
          </p:nvPr>
        </p:nvSpPr>
        <p:spPr/>
        <p:txBody>
          <a:bodyPr/>
          <a:lstStyle/>
          <a:p>
            <a:fld id="{626F9F56-E34A-4D7E-9409-58F2482EFAFA}" type="datetime1">
              <a:rPr lang="de-DE" noProof="0" smtClean="0"/>
              <a:t>11.07.2025</a:t>
            </a:fld>
            <a:endParaRPr lang="en-US" noProof="0"/>
          </a:p>
        </p:txBody>
      </p:sp>
      <p:sp>
        <p:nvSpPr>
          <p:cNvPr id="4" name="Fußzeilenplatzhalter 3">
            <a:extLst>
              <a:ext uri="{FF2B5EF4-FFF2-40B4-BE49-F238E27FC236}">
                <a16:creationId xmlns:a16="http://schemas.microsoft.com/office/drawing/2014/main" id="{DDE7ED74-CE7B-4C24-A77C-517CCBBD3F7F}"/>
              </a:ext>
            </a:extLst>
          </p:cNvPr>
          <p:cNvSpPr>
            <a:spLocks noGrp="1"/>
          </p:cNvSpPr>
          <p:nvPr>
            <p:ph type="ftr" sz="quarter" idx="11"/>
          </p:nvPr>
        </p:nvSpPr>
        <p:spPr/>
        <p:txBody>
          <a:bodyPr/>
          <a:lstStyle/>
          <a:p>
            <a:r>
              <a:rPr lang="en-US" noProof="0"/>
              <a:t>Nobel Biocare PowerPoint Template 16-9</a:t>
            </a:r>
          </a:p>
        </p:txBody>
      </p:sp>
      <p:sp>
        <p:nvSpPr>
          <p:cNvPr id="5" name="Foliennummernplatzhalter 4">
            <a:extLst>
              <a:ext uri="{FF2B5EF4-FFF2-40B4-BE49-F238E27FC236}">
                <a16:creationId xmlns:a16="http://schemas.microsoft.com/office/drawing/2014/main" id="{402B3C37-C8E0-45AA-8EEB-A47F4840CF03}"/>
              </a:ext>
            </a:extLst>
          </p:cNvPr>
          <p:cNvSpPr>
            <a:spLocks noGrp="1"/>
          </p:cNvSpPr>
          <p:nvPr>
            <p:ph type="sldNum" sz="quarter" idx="12"/>
          </p:nvPr>
        </p:nvSpPr>
        <p:spPr/>
        <p:txBody>
          <a:bodyPr/>
          <a:lstStyle/>
          <a:p>
            <a:fld id="{48BAED25-F67B-4389-AF81-088E5999745F}" type="slidenum">
              <a:rPr lang="en-US" noProof="0" smtClean="0"/>
              <a:pPr/>
              <a:t>‹#›</a:t>
            </a:fld>
            <a:endParaRPr lang="en-US" noProof="0"/>
          </a:p>
        </p:txBody>
      </p:sp>
      <p:sp>
        <p:nvSpPr>
          <p:cNvPr id="7" name="Title 6">
            <a:extLst>
              <a:ext uri="{FF2B5EF4-FFF2-40B4-BE49-F238E27FC236}">
                <a16:creationId xmlns:a16="http://schemas.microsoft.com/office/drawing/2014/main" id="{37F05EA4-D3CA-42BD-BE16-DE4F10B14AE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85395317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ultipicture">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624FB37B-3025-4DE4-9926-B6DFCC0B1C6B}"/>
              </a:ext>
            </a:extLst>
          </p:cNvPr>
          <p:cNvGraphicFramePr>
            <a:graphicFrameLocks noChangeAspect="1"/>
          </p:cNvGraphicFramePr>
          <p:nvPr>
            <p:custDataLst>
              <p:tags r:id="rId1"/>
            </p:custDataLst>
            <p:extLst>
              <p:ext uri="{D42A27DB-BD31-4B8C-83A1-F6EECF244321}">
                <p14:modId xmlns:p14="http://schemas.microsoft.com/office/powerpoint/2010/main" val="1840595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0" imgH="429" progId="TCLayout.ActiveDocument.1">
                  <p:embed/>
                </p:oleObj>
              </mc:Choice>
              <mc:Fallback>
                <p:oleObj name="think-cell Slide" r:id="rId4" imgW="420" imgH="429" progId="TCLayout.ActiveDocument.1">
                  <p:embed/>
                  <p:pic>
                    <p:nvPicPr>
                      <p:cNvPr id="14" name="Object 13" hidden="1">
                        <a:extLst>
                          <a:ext uri="{FF2B5EF4-FFF2-40B4-BE49-F238E27FC236}">
                            <a16:creationId xmlns:a16="http://schemas.microsoft.com/office/drawing/2014/main" id="{624FB37B-3025-4DE4-9926-B6DFCC0B1C6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BA53803A-858A-4ABA-ACA8-350C727362D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1" i="0" baseline="0" dirty="0">
              <a:latin typeface="Arial" panose="020B0604020202020204" pitchFamily="34" charset="0"/>
              <a:ea typeface="+mj-ea"/>
              <a:cs typeface="+mj-cs"/>
              <a:sym typeface="Arial" panose="020B0604020202020204" pitchFamily="34" charset="0"/>
            </a:endParaRPr>
          </a:p>
        </p:txBody>
      </p:sp>
      <p:sp>
        <p:nvSpPr>
          <p:cNvPr id="6" name="Bildplatzhalter 4">
            <a:extLst>
              <a:ext uri="{FF2B5EF4-FFF2-40B4-BE49-F238E27FC236}">
                <a16:creationId xmlns:a16="http://schemas.microsoft.com/office/drawing/2014/main" id="{3110B0BD-4F20-4AD2-A47E-04397F684BEC}"/>
              </a:ext>
            </a:extLst>
          </p:cNvPr>
          <p:cNvSpPr>
            <a:spLocks noGrp="1"/>
          </p:cNvSpPr>
          <p:nvPr>
            <p:ph type="pic" sz="quarter" idx="19"/>
          </p:nvPr>
        </p:nvSpPr>
        <p:spPr>
          <a:xfrm>
            <a:off x="0" y="0"/>
            <a:ext cx="4064400" cy="3430800"/>
          </a:xfrm>
        </p:spPr>
        <p:txBody>
          <a:bodyPr/>
          <a:lstStyle/>
          <a:p>
            <a:r>
              <a:rPr lang="en-US" noProof="0"/>
              <a:t>Click icon to add picture</a:t>
            </a:r>
          </a:p>
        </p:txBody>
      </p:sp>
      <p:sp>
        <p:nvSpPr>
          <p:cNvPr id="7" name="Bildplatzhalter 4">
            <a:extLst>
              <a:ext uri="{FF2B5EF4-FFF2-40B4-BE49-F238E27FC236}">
                <a16:creationId xmlns:a16="http://schemas.microsoft.com/office/drawing/2014/main" id="{C2FBF6A0-2A98-4272-801F-E5E5C8A93300}"/>
              </a:ext>
            </a:extLst>
          </p:cNvPr>
          <p:cNvSpPr>
            <a:spLocks noGrp="1"/>
          </p:cNvSpPr>
          <p:nvPr>
            <p:ph type="pic" sz="quarter" idx="20"/>
          </p:nvPr>
        </p:nvSpPr>
        <p:spPr>
          <a:xfrm>
            <a:off x="0" y="3427200"/>
            <a:ext cx="4064400" cy="3430800"/>
          </a:xfrm>
        </p:spPr>
        <p:txBody>
          <a:bodyPr/>
          <a:lstStyle/>
          <a:p>
            <a:r>
              <a:rPr lang="en-US" noProof="0"/>
              <a:t>Click icon to add picture</a:t>
            </a:r>
          </a:p>
        </p:txBody>
      </p:sp>
      <p:sp>
        <p:nvSpPr>
          <p:cNvPr id="9" name="Bildplatzhalter 4">
            <a:extLst>
              <a:ext uri="{FF2B5EF4-FFF2-40B4-BE49-F238E27FC236}">
                <a16:creationId xmlns:a16="http://schemas.microsoft.com/office/drawing/2014/main" id="{521F19F4-0081-405A-9FFC-547D935336F3}"/>
              </a:ext>
            </a:extLst>
          </p:cNvPr>
          <p:cNvSpPr>
            <a:spLocks noGrp="1"/>
          </p:cNvSpPr>
          <p:nvPr>
            <p:ph type="pic" sz="quarter" idx="22"/>
          </p:nvPr>
        </p:nvSpPr>
        <p:spPr>
          <a:xfrm>
            <a:off x="4063800" y="3427200"/>
            <a:ext cx="4064400" cy="3430800"/>
          </a:xfrm>
        </p:spPr>
        <p:txBody>
          <a:bodyPr/>
          <a:lstStyle/>
          <a:p>
            <a:r>
              <a:rPr lang="en-US" noProof="0"/>
              <a:t>Click icon to add picture</a:t>
            </a:r>
          </a:p>
        </p:txBody>
      </p:sp>
      <p:sp>
        <p:nvSpPr>
          <p:cNvPr id="10" name="Bildplatzhalter 4">
            <a:extLst>
              <a:ext uri="{FF2B5EF4-FFF2-40B4-BE49-F238E27FC236}">
                <a16:creationId xmlns:a16="http://schemas.microsoft.com/office/drawing/2014/main" id="{71EDF6C2-AA7D-4F89-A67F-8717496E07C4}"/>
              </a:ext>
            </a:extLst>
          </p:cNvPr>
          <p:cNvSpPr>
            <a:spLocks noGrp="1"/>
          </p:cNvSpPr>
          <p:nvPr>
            <p:ph type="pic" sz="quarter" idx="23"/>
          </p:nvPr>
        </p:nvSpPr>
        <p:spPr>
          <a:xfrm>
            <a:off x="8127600" y="0"/>
            <a:ext cx="4064400" cy="3430800"/>
          </a:xfrm>
        </p:spPr>
        <p:txBody>
          <a:bodyPr/>
          <a:lstStyle/>
          <a:p>
            <a:r>
              <a:rPr lang="en-US" noProof="0"/>
              <a:t>Click icon to add picture</a:t>
            </a:r>
          </a:p>
        </p:txBody>
      </p:sp>
      <p:sp>
        <p:nvSpPr>
          <p:cNvPr id="11" name="Bildplatzhalter 4">
            <a:extLst>
              <a:ext uri="{FF2B5EF4-FFF2-40B4-BE49-F238E27FC236}">
                <a16:creationId xmlns:a16="http://schemas.microsoft.com/office/drawing/2014/main" id="{A1396492-B460-420D-A8AE-A4D8D0B3E3F9}"/>
              </a:ext>
            </a:extLst>
          </p:cNvPr>
          <p:cNvSpPr>
            <a:spLocks noGrp="1"/>
          </p:cNvSpPr>
          <p:nvPr>
            <p:ph type="pic" sz="quarter" idx="24"/>
          </p:nvPr>
        </p:nvSpPr>
        <p:spPr>
          <a:xfrm>
            <a:off x="8127600" y="3427200"/>
            <a:ext cx="4064400" cy="3430800"/>
          </a:xfrm>
        </p:spPr>
        <p:txBody>
          <a:bodyPr/>
          <a:lstStyle/>
          <a:p>
            <a:r>
              <a:rPr lang="en-US" noProof="0"/>
              <a:t>Click icon to add picture</a:t>
            </a:r>
          </a:p>
        </p:txBody>
      </p:sp>
      <p:sp>
        <p:nvSpPr>
          <p:cNvPr id="3" name="Datumsplatzhalter 2">
            <a:extLst>
              <a:ext uri="{FF2B5EF4-FFF2-40B4-BE49-F238E27FC236}">
                <a16:creationId xmlns:a16="http://schemas.microsoft.com/office/drawing/2014/main" id="{8A9C5461-D5EA-4602-ABFD-1AB77F41D554}"/>
              </a:ext>
            </a:extLst>
          </p:cNvPr>
          <p:cNvSpPr>
            <a:spLocks noGrp="1"/>
          </p:cNvSpPr>
          <p:nvPr>
            <p:ph type="dt" sz="half" idx="10"/>
          </p:nvPr>
        </p:nvSpPr>
        <p:spPr/>
        <p:txBody>
          <a:bodyPr/>
          <a:lstStyle/>
          <a:p>
            <a:fld id="{08BA284F-32CF-4DF7-AF2C-EC40DEFAF5EF}" type="datetime1">
              <a:rPr lang="de-DE" noProof="0" smtClean="0"/>
              <a:t>11.07.2025</a:t>
            </a:fld>
            <a:endParaRPr lang="en-US" noProof="0"/>
          </a:p>
        </p:txBody>
      </p:sp>
      <p:sp>
        <p:nvSpPr>
          <p:cNvPr id="4" name="Fußzeilenplatzhalter 3">
            <a:extLst>
              <a:ext uri="{FF2B5EF4-FFF2-40B4-BE49-F238E27FC236}">
                <a16:creationId xmlns:a16="http://schemas.microsoft.com/office/drawing/2014/main" id="{DDE7ED74-CE7B-4C24-A77C-517CCBBD3F7F}"/>
              </a:ext>
            </a:extLst>
          </p:cNvPr>
          <p:cNvSpPr>
            <a:spLocks noGrp="1"/>
          </p:cNvSpPr>
          <p:nvPr>
            <p:ph type="ftr" sz="quarter" idx="11"/>
          </p:nvPr>
        </p:nvSpPr>
        <p:spPr/>
        <p:txBody>
          <a:bodyPr/>
          <a:lstStyle/>
          <a:p>
            <a:r>
              <a:rPr lang="en-US" noProof="0"/>
              <a:t>Nobel Biocare PowerPoint Template 16-9</a:t>
            </a:r>
          </a:p>
        </p:txBody>
      </p:sp>
      <p:sp>
        <p:nvSpPr>
          <p:cNvPr id="5" name="Foliennummernplatzhalter 4">
            <a:extLst>
              <a:ext uri="{FF2B5EF4-FFF2-40B4-BE49-F238E27FC236}">
                <a16:creationId xmlns:a16="http://schemas.microsoft.com/office/drawing/2014/main" id="{402B3C37-C8E0-45AA-8EEB-A47F4840CF03}"/>
              </a:ext>
            </a:extLst>
          </p:cNvPr>
          <p:cNvSpPr>
            <a:spLocks noGrp="1"/>
          </p:cNvSpPr>
          <p:nvPr>
            <p:ph type="sldNum" sz="quarter" idx="12"/>
          </p:nvPr>
        </p:nvSpPr>
        <p:spPr/>
        <p:txBody>
          <a:bodyPr/>
          <a:lstStyle/>
          <a:p>
            <a:fld id="{48BAED25-F67B-4389-AF81-088E5999745F}" type="slidenum">
              <a:rPr lang="en-US" noProof="0" smtClean="0"/>
              <a:pPr/>
              <a:t>‹#›</a:t>
            </a:fld>
            <a:endParaRPr lang="en-US" noProof="0"/>
          </a:p>
        </p:txBody>
      </p:sp>
      <p:sp>
        <p:nvSpPr>
          <p:cNvPr id="8" name="Bildplatzhalter 4">
            <a:extLst>
              <a:ext uri="{FF2B5EF4-FFF2-40B4-BE49-F238E27FC236}">
                <a16:creationId xmlns:a16="http://schemas.microsoft.com/office/drawing/2014/main" id="{EF5BD2D1-6604-482B-B501-CC3B55774AD6}"/>
              </a:ext>
            </a:extLst>
          </p:cNvPr>
          <p:cNvSpPr>
            <a:spLocks noGrp="1"/>
          </p:cNvSpPr>
          <p:nvPr>
            <p:ph type="pic" sz="quarter" idx="21"/>
          </p:nvPr>
        </p:nvSpPr>
        <p:spPr>
          <a:xfrm>
            <a:off x="4063800" y="0"/>
            <a:ext cx="4064400" cy="3430800"/>
          </a:xfrm>
        </p:spPr>
        <p:txBody>
          <a:bodyPr/>
          <a:lstStyle/>
          <a:p>
            <a:r>
              <a:rPr lang="en-US" noProof="0"/>
              <a:t>Click icon to add picture</a:t>
            </a:r>
          </a:p>
        </p:txBody>
      </p:sp>
      <p:sp>
        <p:nvSpPr>
          <p:cNvPr id="12" name="Title 11">
            <a:extLst>
              <a:ext uri="{FF2B5EF4-FFF2-40B4-BE49-F238E27FC236}">
                <a16:creationId xmlns:a16="http://schemas.microsoft.com/office/drawing/2014/main" id="{4F3CABFA-1BF9-438F-8452-5E6A60B02B3E}"/>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523632514"/>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2557">
          <p15:clr>
            <a:srgbClr val="FBAE40"/>
          </p15:clr>
        </p15:guide>
        <p15:guide id="4" pos="511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Im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79FED69-6DE7-4E7D-AE8C-AAD3C4D8DDBB}"/>
              </a:ext>
            </a:extLst>
          </p:cNvPr>
          <p:cNvGraphicFramePr>
            <a:graphicFrameLocks noChangeAspect="1"/>
          </p:cNvGraphicFramePr>
          <p:nvPr>
            <p:custDataLst>
              <p:tags r:id="rId1"/>
            </p:custDataLst>
            <p:extLst>
              <p:ext uri="{D42A27DB-BD31-4B8C-83A1-F6EECF244321}">
                <p14:modId xmlns:p14="http://schemas.microsoft.com/office/powerpoint/2010/main" val="1109277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0" imgH="429" progId="TCLayout.ActiveDocument.1">
                  <p:embed/>
                </p:oleObj>
              </mc:Choice>
              <mc:Fallback>
                <p:oleObj name="think-cell Slide" r:id="rId4" imgW="420" imgH="429" progId="TCLayout.ActiveDocument.1">
                  <p:embed/>
                  <p:pic>
                    <p:nvPicPr>
                      <p:cNvPr id="5" name="Object 4" hidden="1">
                        <a:extLst>
                          <a:ext uri="{FF2B5EF4-FFF2-40B4-BE49-F238E27FC236}">
                            <a16:creationId xmlns:a16="http://schemas.microsoft.com/office/drawing/2014/main" id="{F79FED69-6DE7-4E7D-AE8C-AAD3C4D8DD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69830B1-0A78-4462-A1A2-A0468147684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1" i="0" baseline="0" dirty="0">
              <a:latin typeface="Arial" panose="020B0604020202020204" pitchFamily="34" charset="0"/>
              <a:ea typeface="+mj-ea"/>
              <a:cs typeface="+mj-cs"/>
              <a:sym typeface="Arial" panose="020B0604020202020204" pitchFamily="34" charset="0"/>
            </a:endParaRPr>
          </a:p>
        </p:txBody>
      </p:sp>
      <p:sp>
        <p:nvSpPr>
          <p:cNvPr id="19" name="Datumsplatzhalter 18">
            <a:extLst>
              <a:ext uri="{FF2B5EF4-FFF2-40B4-BE49-F238E27FC236}">
                <a16:creationId xmlns:a16="http://schemas.microsoft.com/office/drawing/2014/main" id="{B2C78C3E-9552-467C-A1F6-BE2B88D59702}"/>
              </a:ext>
            </a:extLst>
          </p:cNvPr>
          <p:cNvSpPr>
            <a:spLocks noGrp="1"/>
          </p:cNvSpPr>
          <p:nvPr>
            <p:ph type="dt" sz="half" idx="16"/>
          </p:nvPr>
        </p:nvSpPr>
        <p:spPr/>
        <p:txBody>
          <a:bodyPr/>
          <a:lstStyle/>
          <a:p>
            <a:fld id="{D26015CD-C52C-4B35-9184-E2F728934875}" type="datetime1">
              <a:rPr lang="de-DE" smtClean="0"/>
              <a:t>11.07.2025</a:t>
            </a:fld>
            <a:endParaRPr lang="en-US" dirty="0"/>
          </a:p>
        </p:txBody>
      </p:sp>
      <p:sp>
        <p:nvSpPr>
          <p:cNvPr id="20" name="Fußzeilenplatzhalter 19">
            <a:extLst>
              <a:ext uri="{FF2B5EF4-FFF2-40B4-BE49-F238E27FC236}">
                <a16:creationId xmlns:a16="http://schemas.microsoft.com/office/drawing/2014/main" id="{6FCEB5EA-01BD-4908-8EA0-72B6FAF0403D}"/>
              </a:ext>
            </a:extLst>
          </p:cNvPr>
          <p:cNvSpPr>
            <a:spLocks noGrp="1"/>
          </p:cNvSpPr>
          <p:nvPr>
            <p:ph type="ftr" sz="quarter" idx="17"/>
          </p:nvPr>
        </p:nvSpPr>
        <p:spPr/>
        <p:txBody>
          <a:bodyPr/>
          <a:lstStyle/>
          <a:p>
            <a:r>
              <a:rPr lang="en-US"/>
              <a:t>Nobel Biocare PowerPoint Template 16-9</a:t>
            </a:r>
            <a:endParaRPr lang="en-US" dirty="0"/>
          </a:p>
        </p:txBody>
      </p:sp>
      <p:sp>
        <p:nvSpPr>
          <p:cNvPr id="21" name="Foliennummernplatzhalter 20">
            <a:extLst>
              <a:ext uri="{FF2B5EF4-FFF2-40B4-BE49-F238E27FC236}">
                <a16:creationId xmlns:a16="http://schemas.microsoft.com/office/drawing/2014/main" id="{921A9973-E053-4D19-8B8D-CFE97D5D0FA8}"/>
              </a:ext>
            </a:extLst>
          </p:cNvPr>
          <p:cNvSpPr>
            <a:spLocks noGrp="1"/>
          </p:cNvSpPr>
          <p:nvPr>
            <p:ph type="sldNum" sz="quarter" idx="18"/>
          </p:nvPr>
        </p:nvSpPr>
        <p:spPr/>
        <p:txBody>
          <a:bodyPr/>
          <a:lstStyle/>
          <a:p>
            <a:fld id="{48BAED25-F67B-4389-AF81-088E5999745F}" type="slidenum">
              <a:rPr lang="en-US" smtClean="0"/>
              <a:pPr/>
              <a:t>‹#›</a:t>
            </a:fld>
            <a:endParaRPr lang="en-US" dirty="0"/>
          </a:p>
        </p:txBody>
      </p:sp>
      <p:sp>
        <p:nvSpPr>
          <p:cNvPr id="13" name="Bildplatzhalter 4">
            <a:extLst>
              <a:ext uri="{FF2B5EF4-FFF2-40B4-BE49-F238E27FC236}">
                <a16:creationId xmlns:a16="http://schemas.microsoft.com/office/drawing/2014/main" id="{293FF952-C637-4B66-8635-2BD729FD691B}"/>
              </a:ext>
            </a:extLst>
          </p:cNvPr>
          <p:cNvSpPr>
            <a:spLocks noGrp="1"/>
          </p:cNvSpPr>
          <p:nvPr>
            <p:ph type="pic" sz="quarter" idx="21"/>
          </p:nvPr>
        </p:nvSpPr>
        <p:spPr>
          <a:xfrm>
            <a:off x="6096000" y="1700215"/>
            <a:ext cx="6096000" cy="4392610"/>
          </a:xfrm>
        </p:spPr>
        <p:txBody>
          <a:bodyPr/>
          <a:lstStyle/>
          <a:p>
            <a:r>
              <a:rPr lang="en-US"/>
              <a:t>Click icon to add picture</a:t>
            </a:r>
            <a:endParaRPr lang="en-US" dirty="0"/>
          </a:p>
        </p:txBody>
      </p:sp>
      <p:sp>
        <p:nvSpPr>
          <p:cNvPr id="12" name="Inhaltsplatzhalter 2">
            <a:extLst>
              <a:ext uri="{FF2B5EF4-FFF2-40B4-BE49-F238E27FC236}">
                <a16:creationId xmlns:a16="http://schemas.microsoft.com/office/drawing/2014/main" id="{7BFDBD25-E82B-4088-9526-55824523D1F5}"/>
              </a:ext>
            </a:extLst>
          </p:cNvPr>
          <p:cNvSpPr>
            <a:spLocks noGrp="1"/>
          </p:cNvSpPr>
          <p:nvPr>
            <p:ph idx="1"/>
          </p:nvPr>
        </p:nvSpPr>
        <p:spPr>
          <a:xfrm>
            <a:off x="479425" y="1700215"/>
            <a:ext cx="5508626" cy="4392610"/>
          </a:xfrm>
        </p:spPr>
        <p:txBody>
          <a:bodyPr/>
          <a:lstStyle>
            <a:lvl1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lvl1pPr>
            <a:lvl2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lvl2pPr>
            <a:lvl3pPr>
              <a:defRPr/>
            </a:lvl3pPr>
            <a:lvl4pPr>
              <a:defRPr/>
            </a:lvl4pPr>
            <a:lvl5pPr>
              <a:defRPr/>
            </a:lvl5pPr>
          </a:lstStyle>
          <a:p>
            <a:pPr marL="0" marR="0" lvl="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Click to edit Master text styles</a:t>
            </a:r>
          </a:p>
          <a:p>
            <a:pPr marL="0" marR="0" lvl="1"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Second level</a:t>
            </a:r>
          </a:p>
          <a:p>
            <a:pPr marL="0" marR="0" lvl="2"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Third level</a:t>
            </a:r>
          </a:p>
          <a:p>
            <a:pPr marL="0" marR="0" lvl="3"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Fourth level</a:t>
            </a:r>
          </a:p>
          <a:p>
            <a:pPr marL="0" marR="0" lvl="4"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Fifth level</a:t>
            </a:r>
            <a:endParaRPr lang="en-US" dirty="0"/>
          </a:p>
        </p:txBody>
      </p:sp>
      <p:sp>
        <p:nvSpPr>
          <p:cNvPr id="3" name="Title 2">
            <a:extLst>
              <a:ext uri="{FF2B5EF4-FFF2-40B4-BE49-F238E27FC236}">
                <a16:creationId xmlns:a16="http://schemas.microsoft.com/office/drawing/2014/main" id="{C5CD5818-EB67-4A0B-8812-D5408EFAD661}"/>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21553000"/>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Chapter - red">
    <p:bg>
      <p:bgPr>
        <a:solidFill>
          <a:schemeClr val="bg1"/>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958A507-DAFA-42BF-8849-C3CB4289ACDF}"/>
              </a:ext>
            </a:extLst>
          </p:cNvPr>
          <p:cNvGraphicFramePr>
            <a:graphicFrameLocks noChangeAspect="1"/>
          </p:cNvGraphicFramePr>
          <p:nvPr>
            <p:custDataLst>
              <p:tags r:id="rId1"/>
            </p:custDataLst>
            <p:extLst>
              <p:ext uri="{D42A27DB-BD31-4B8C-83A1-F6EECF244321}">
                <p14:modId xmlns:p14="http://schemas.microsoft.com/office/powerpoint/2010/main" val="21210747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3" imgH="416" progId="TCLayout.ActiveDocument.1">
                  <p:embed/>
                </p:oleObj>
              </mc:Choice>
              <mc:Fallback>
                <p:oleObj name="think-cell Slide" r:id="rId4" imgW="413" imgH="416" progId="TCLayout.ActiveDocument.1">
                  <p:embed/>
                  <p:pic>
                    <p:nvPicPr>
                      <p:cNvPr id="3" name="Objekt 2" hidden="1">
                        <a:extLst>
                          <a:ext uri="{FF2B5EF4-FFF2-40B4-BE49-F238E27FC236}">
                            <a16:creationId xmlns:a16="http://schemas.microsoft.com/office/drawing/2014/main" id="{F958A507-DAFA-42BF-8849-C3CB4289AC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802DE261-04CD-4B94-BD88-3E91949FEAA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6600" b="1" i="0" baseline="0" dirty="0">
              <a:latin typeface="Arial" panose="020B0604020202020204" pitchFamily="34" charset="0"/>
              <a:ea typeface="+mj-ea"/>
              <a:cs typeface="+mj-cs"/>
              <a:sym typeface="Arial" panose="020B0604020202020204" pitchFamily="34" charset="0"/>
            </a:endParaRPr>
          </a:p>
        </p:txBody>
      </p:sp>
      <p:sp>
        <p:nvSpPr>
          <p:cNvPr id="8" name="rot">
            <a:extLst>
              <a:ext uri="{FF2B5EF4-FFF2-40B4-BE49-F238E27FC236}">
                <a16:creationId xmlns:a16="http://schemas.microsoft.com/office/drawing/2014/main" id="{CB574361-3B97-4389-9DE0-5B25DFE5D667}"/>
              </a:ext>
            </a:extLst>
          </p:cNvPr>
          <p:cNvSpPr/>
          <p:nvPr/>
        </p:nvSpPr>
        <p:spPr>
          <a:xfrm>
            <a:off x="0" y="0"/>
            <a:ext cx="121932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6585" tIns="26585" rIns="11077" bIns="11077" rtlCol="0" anchor="t" anchorCtr="0"/>
          <a:lstStyle/>
          <a:p>
            <a:pPr algn="ctr" eaLnBrk="1">
              <a:lnSpc>
                <a:spcPct val="105000"/>
              </a:lnSpc>
            </a:pPr>
            <a:endParaRPr lang="en-US" sz="986" noProof="0">
              <a:solidFill>
                <a:schemeClr val="tx1"/>
              </a:solidFill>
            </a:endParaRPr>
          </a:p>
        </p:txBody>
      </p:sp>
      <p:sp>
        <p:nvSpPr>
          <p:cNvPr id="9" name="hellrot">
            <a:extLst>
              <a:ext uri="{FF2B5EF4-FFF2-40B4-BE49-F238E27FC236}">
                <a16:creationId xmlns:a16="http://schemas.microsoft.com/office/drawing/2014/main" id="{C6366DF7-9E3E-4DFD-BC00-8921066868C2}"/>
              </a:ext>
            </a:extLst>
          </p:cNvPr>
          <p:cNvSpPr/>
          <p:nvPr/>
        </p:nvSpPr>
        <p:spPr>
          <a:xfrm>
            <a:off x="0" y="0"/>
            <a:ext cx="12193200" cy="6858000"/>
          </a:xfrm>
          <a:prstGeom prst="rect">
            <a:avLst/>
          </a:prstGeom>
          <a:solidFill>
            <a:srgbClr val="E0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3038" noProof="0"/>
          </a:p>
        </p:txBody>
      </p:sp>
      <p:sp>
        <p:nvSpPr>
          <p:cNvPr id="10" name="dunkelrot">
            <a:extLst>
              <a:ext uri="{FF2B5EF4-FFF2-40B4-BE49-F238E27FC236}">
                <a16:creationId xmlns:a16="http://schemas.microsoft.com/office/drawing/2014/main" id="{49C62A64-95AD-449A-AE83-8769CF5416E3}"/>
              </a:ext>
            </a:extLst>
          </p:cNvPr>
          <p:cNvSpPr/>
          <p:nvPr/>
        </p:nvSpPr>
        <p:spPr>
          <a:xfrm>
            <a:off x="-600" y="0"/>
            <a:ext cx="121932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3038" noProof="0"/>
          </a:p>
        </p:txBody>
      </p:sp>
      <p:sp>
        <p:nvSpPr>
          <p:cNvPr id="11" name="rot">
            <a:extLst>
              <a:ext uri="{FF2B5EF4-FFF2-40B4-BE49-F238E27FC236}">
                <a16:creationId xmlns:a16="http://schemas.microsoft.com/office/drawing/2014/main" id="{74E6412B-E7DD-4AF8-A8F2-7131EEA7149B}"/>
              </a:ext>
            </a:extLst>
          </p:cNvPr>
          <p:cNvSpPr/>
          <p:nvPr/>
        </p:nvSpPr>
        <p:spPr>
          <a:xfrm>
            <a:off x="-1200" y="0"/>
            <a:ext cx="121932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6585" tIns="26585" rIns="11077" bIns="11077" rtlCol="0" anchor="t" anchorCtr="0"/>
          <a:lstStyle/>
          <a:p>
            <a:pPr algn="ctr" eaLnBrk="1">
              <a:lnSpc>
                <a:spcPct val="105000"/>
              </a:lnSpc>
            </a:pPr>
            <a:endParaRPr lang="en-US" sz="986" noProof="0">
              <a:solidFill>
                <a:schemeClr val="tx1"/>
              </a:solidFill>
            </a:endParaRPr>
          </a:p>
        </p:txBody>
      </p:sp>
      <p:sp>
        <p:nvSpPr>
          <p:cNvPr id="15" name="Untertitel 2">
            <a:extLst>
              <a:ext uri="{FF2B5EF4-FFF2-40B4-BE49-F238E27FC236}">
                <a16:creationId xmlns:a16="http://schemas.microsoft.com/office/drawing/2014/main" id="{6D9BA064-8BEC-4E18-9E5F-8638A855FB37}"/>
              </a:ext>
            </a:extLst>
          </p:cNvPr>
          <p:cNvSpPr>
            <a:spLocks noGrp="1"/>
          </p:cNvSpPr>
          <p:nvPr>
            <p:ph type="subTitle" idx="1" hasCustomPrompt="1"/>
          </p:nvPr>
        </p:nvSpPr>
        <p:spPr>
          <a:xfrm>
            <a:off x="479424" y="4755514"/>
            <a:ext cx="11233149" cy="1408760"/>
          </a:xfrm>
        </p:spPr>
        <p:txBody>
          <a:bodyPr>
            <a:normAutofit/>
          </a:bodyPr>
          <a:lstStyle>
            <a:lvl1pPr marL="0" indent="0" algn="l">
              <a:buNone/>
              <a:defRPr sz="2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add subtitle</a:t>
            </a:r>
          </a:p>
        </p:txBody>
      </p:sp>
      <p:sp>
        <p:nvSpPr>
          <p:cNvPr id="20" name="Titel 1">
            <a:extLst>
              <a:ext uri="{FF2B5EF4-FFF2-40B4-BE49-F238E27FC236}">
                <a16:creationId xmlns:a16="http://schemas.microsoft.com/office/drawing/2014/main" id="{D6484004-B62C-415E-B446-0AE6DF1C13D1}"/>
              </a:ext>
            </a:extLst>
          </p:cNvPr>
          <p:cNvSpPr>
            <a:spLocks noGrp="1"/>
          </p:cNvSpPr>
          <p:nvPr>
            <p:ph type="ctrTitle" hasCustomPrompt="1"/>
          </p:nvPr>
        </p:nvSpPr>
        <p:spPr>
          <a:xfrm>
            <a:off x="479423" y="1916113"/>
            <a:ext cx="11084867" cy="2603605"/>
          </a:xfrm>
        </p:spPr>
        <p:txBody>
          <a:bodyPr anchor="b">
            <a:noAutofit/>
          </a:bodyPr>
          <a:lstStyle>
            <a:lvl1pPr algn="l">
              <a:defRPr sz="6600" kern="0" cap="none" spc="0" baseline="0">
                <a:solidFill>
                  <a:schemeClr val="bg1"/>
                </a:solidFill>
              </a:defRPr>
            </a:lvl1pPr>
          </a:lstStyle>
          <a:p>
            <a:r>
              <a:rPr lang="en-US" noProof="0"/>
              <a:t>Click to add title</a:t>
            </a:r>
          </a:p>
        </p:txBody>
      </p:sp>
      <p:sp>
        <p:nvSpPr>
          <p:cNvPr id="14" name="Textplatzhalter 5">
            <a:extLst>
              <a:ext uri="{FF2B5EF4-FFF2-40B4-BE49-F238E27FC236}">
                <a16:creationId xmlns:a16="http://schemas.microsoft.com/office/drawing/2014/main" id="{F2F5208C-51E6-4F23-8234-0200112DC98E}"/>
              </a:ext>
            </a:extLst>
          </p:cNvPr>
          <p:cNvSpPr>
            <a:spLocks noGrp="1"/>
          </p:cNvSpPr>
          <p:nvPr>
            <p:ph type="body" sz="quarter" idx="10" hasCustomPrompt="1"/>
          </p:nvPr>
        </p:nvSpPr>
        <p:spPr>
          <a:xfrm>
            <a:off x="10301430" y="524356"/>
            <a:ext cx="1544400" cy="511200"/>
          </a:xfrm>
          <a:blipFill>
            <a:blip r:embed="rId6">
              <a:extLst>
                <a:ext uri="{28A0092B-C50C-407E-A947-70E740481C1C}">
                  <a14:useLocalDpi xmlns:a14="http://schemas.microsoft.com/office/drawing/2010/main" val="0"/>
                </a:ext>
              </a:extLst>
            </a:blip>
            <a:stretch>
              <a:fillRect/>
            </a:stretch>
          </a:blipFill>
        </p:spPr>
        <p:txBody>
          <a:bodyPr/>
          <a:lstStyle/>
          <a:p>
            <a:pPr lvl="0"/>
            <a:r>
              <a:rPr lang="en-US" noProof="0"/>
              <a:t> </a:t>
            </a:r>
          </a:p>
        </p:txBody>
      </p:sp>
    </p:spTree>
    <p:extLst>
      <p:ext uri="{BB962C8B-B14F-4D97-AF65-F5344CB8AC3E}">
        <p14:creationId xmlns:p14="http://schemas.microsoft.com/office/powerpoint/2010/main" val="7896975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0"/>
                                        <p:tgtEl>
                                          <p:spTgt spid="20"/>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3000"/>
                                        <p:tgtEl>
                                          <p:spTgt spid="15">
                                            <p:txEl>
                                              <p:pRg st="0" end="0"/>
                                            </p:txEl>
                                          </p:spTgt>
                                        </p:tgtEl>
                                      </p:cBhvr>
                                    </p:animEffect>
                                  </p:childTnLst>
                                </p:cTn>
                              </p:par>
                              <p:par>
                                <p:cTn id="11" presetID="10" presetClass="exit" presetSubtype="0" fill="hold" grpId="0" nodeType="withEffect">
                                  <p:stCondLst>
                                    <p:cond delay="0"/>
                                  </p:stCondLst>
                                  <p:childTnLst>
                                    <p:animEffect transition="out" filter="fade">
                                      <p:cBhvr>
                                        <p:cTn id="12" dur="4000"/>
                                        <p:tgtEl>
                                          <p:spTgt spid="11"/>
                                        </p:tgtEl>
                                      </p:cBhvr>
                                    </p:animEffect>
                                    <p:set>
                                      <p:cBhvr>
                                        <p:cTn id="13" dur="1" fill="hold">
                                          <p:stCondLst>
                                            <p:cond delay="3999"/>
                                          </p:stCondLst>
                                        </p:cTn>
                                        <p:tgtEl>
                                          <p:spTgt spid="11"/>
                                        </p:tgtEl>
                                        <p:attrNameLst>
                                          <p:attrName>style.visibility</p:attrName>
                                        </p:attrNameLst>
                                      </p:cBhvr>
                                      <p:to>
                                        <p:strVal val="hidden"/>
                                      </p:to>
                                    </p:set>
                                  </p:childTnLst>
                                </p:cTn>
                              </p:par>
                              <p:par>
                                <p:cTn id="14" presetID="10" presetClass="exit" presetSubtype="0" fill="hold" grpId="0" nodeType="withEffect">
                                  <p:stCondLst>
                                    <p:cond delay="4000"/>
                                  </p:stCondLst>
                                  <p:childTnLst>
                                    <p:animEffect transition="out" filter="fade">
                                      <p:cBhvr>
                                        <p:cTn id="15" dur="4000"/>
                                        <p:tgtEl>
                                          <p:spTgt spid="10"/>
                                        </p:tgtEl>
                                      </p:cBhvr>
                                    </p:animEffect>
                                    <p:set>
                                      <p:cBhvr>
                                        <p:cTn id="16" dur="1" fill="hold">
                                          <p:stCondLst>
                                            <p:cond delay="3999"/>
                                          </p:stCondLst>
                                        </p:cTn>
                                        <p:tgtEl>
                                          <p:spTgt spid="10"/>
                                        </p:tgtEl>
                                        <p:attrNameLst>
                                          <p:attrName>style.visibility</p:attrName>
                                        </p:attrNameLst>
                                      </p:cBhvr>
                                      <p:to>
                                        <p:strVal val="hidden"/>
                                      </p:to>
                                    </p:set>
                                  </p:childTnLst>
                                </p:cTn>
                              </p:par>
                              <p:par>
                                <p:cTn id="17" presetID="10" presetClass="exit" presetSubtype="0" fill="hold" grpId="0" nodeType="withEffect">
                                  <p:stCondLst>
                                    <p:cond delay="8000"/>
                                  </p:stCondLst>
                                  <p:childTnLst>
                                    <p:animEffect transition="out" filter="fade">
                                      <p:cBhvr>
                                        <p:cTn id="18" dur="4000"/>
                                        <p:tgtEl>
                                          <p:spTgt spid="9"/>
                                        </p:tgtEl>
                                      </p:cBhvr>
                                    </p:animEffect>
                                    <p:set>
                                      <p:cBhvr>
                                        <p:cTn id="19" dur="1" fill="hold">
                                          <p:stCondLst>
                                            <p:cond delay="3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build="p">
        <p:tmplLst>
          <p:tmpl lvl="1">
            <p:tnLst>
              <p:par>
                <p:cTn presetID="10" presetClass="entr" presetSubtype="0" fill="hold" nodeType="withEffect">
                  <p:stCondLst>
                    <p:cond delay="2000"/>
                  </p:stCondLst>
                  <p:childTnLst>
                    <p:set>
                      <p:cBhvr>
                        <p:cTn dur="1" fill="hold">
                          <p:stCondLst>
                            <p:cond delay="0"/>
                          </p:stCondLst>
                        </p:cTn>
                        <p:tgtEl>
                          <p:spTgt spid="15"/>
                        </p:tgtEl>
                        <p:attrNameLst>
                          <p:attrName>style.visibility</p:attrName>
                        </p:attrNameLst>
                      </p:cBhvr>
                      <p:to>
                        <p:strVal val="visible"/>
                      </p:to>
                    </p:set>
                    <p:animEffect transition="in" filter="fade">
                      <p:cBhvr>
                        <p:cTn dur="3000"/>
                        <p:tgtEl>
                          <p:spTgt spid="15"/>
                        </p:tgtEl>
                      </p:cBhvr>
                    </p:animEffect>
                  </p:childTnLst>
                </p:cTn>
              </p:par>
            </p:tnLst>
          </p:tmpl>
        </p:tmplLst>
      </p:bldP>
      <p:bldP spid="2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Chapter - whit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C00460-B3CB-4570-89E6-0E2BEAED7DFF}"/>
              </a:ext>
            </a:extLst>
          </p:cNvPr>
          <p:cNvGraphicFramePr>
            <a:graphicFrameLocks noChangeAspect="1"/>
          </p:cNvGraphicFramePr>
          <p:nvPr>
            <p:custDataLst>
              <p:tags r:id="rId1"/>
            </p:custDataLst>
            <p:extLst>
              <p:ext uri="{D42A27DB-BD31-4B8C-83A1-F6EECF244321}">
                <p14:modId xmlns:p14="http://schemas.microsoft.com/office/powerpoint/2010/main" val="4120161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0" imgH="429" progId="TCLayout.ActiveDocument.1">
                  <p:embed/>
                </p:oleObj>
              </mc:Choice>
              <mc:Fallback>
                <p:oleObj name="think-cell Slide" r:id="rId4" imgW="420" imgH="429" progId="TCLayout.ActiveDocument.1">
                  <p:embed/>
                  <p:pic>
                    <p:nvPicPr>
                      <p:cNvPr id="3" name="Object 2" hidden="1">
                        <a:extLst>
                          <a:ext uri="{FF2B5EF4-FFF2-40B4-BE49-F238E27FC236}">
                            <a16:creationId xmlns:a16="http://schemas.microsoft.com/office/drawing/2014/main" id="{65C00460-B3CB-4570-89E6-0E2BEAED7DF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B7DD112-0CE0-4C90-A8A6-710CBF75305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6600" b="1" i="0" baseline="0" dirty="0">
              <a:latin typeface="Arial" panose="020B0604020202020204" pitchFamily="34" charset="0"/>
              <a:ea typeface="+mj-ea"/>
              <a:cs typeface="+mj-cs"/>
              <a:sym typeface="Arial" panose="020B0604020202020204" pitchFamily="34" charset="0"/>
            </a:endParaRPr>
          </a:p>
        </p:txBody>
      </p:sp>
      <p:sp>
        <p:nvSpPr>
          <p:cNvPr id="15" name="Untertitel 2">
            <a:extLst>
              <a:ext uri="{FF2B5EF4-FFF2-40B4-BE49-F238E27FC236}">
                <a16:creationId xmlns:a16="http://schemas.microsoft.com/office/drawing/2014/main" id="{BB76BB7C-9EB3-4744-8A8A-530012181A0C}"/>
              </a:ext>
            </a:extLst>
          </p:cNvPr>
          <p:cNvSpPr>
            <a:spLocks noGrp="1"/>
          </p:cNvSpPr>
          <p:nvPr>
            <p:ph type="subTitle" idx="1" hasCustomPrompt="1"/>
          </p:nvPr>
        </p:nvSpPr>
        <p:spPr>
          <a:xfrm>
            <a:off x="479424" y="4755514"/>
            <a:ext cx="11233149" cy="1408760"/>
          </a:xfrm>
        </p:spPr>
        <p:txBody>
          <a:bodyPr>
            <a:normAutofit/>
          </a:bodyPr>
          <a:lstStyle>
            <a:lvl1pPr marL="0" indent="0" algn="l">
              <a:buNone/>
              <a:defRPr sz="2800"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20" name="Titel 1">
            <a:extLst>
              <a:ext uri="{FF2B5EF4-FFF2-40B4-BE49-F238E27FC236}">
                <a16:creationId xmlns:a16="http://schemas.microsoft.com/office/drawing/2014/main" id="{7000EE5F-C97B-45D9-8069-074DD5C07364}"/>
              </a:ext>
            </a:extLst>
          </p:cNvPr>
          <p:cNvSpPr>
            <a:spLocks noGrp="1"/>
          </p:cNvSpPr>
          <p:nvPr>
            <p:ph type="ctrTitle" hasCustomPrompt="1"/>
          </p:nvPr>
        </p:nvSpPr>
        <p:spPr>
          <a:xfrm>
            <a:off x="479423" y="1916113"/>
            <a:ext cx="11084867" cy="2603605"/>
          </a:xfrm>
        </p:spPr>
        <p:txBody>
          <a:bodyPr anchor="b">
            <a:noAutofit/>
          </a:bodyPr>
          <a:lstStyle>
            <a:lvl1pPr algn="l">
              <a:defRPr sz="6600" kern="0" cap="none" spc="0" baseline="0">
                <a:solidFill>
                  <a:schemeClr val="tx1"/>
                </a:solidFill>
              </a:defRPr>
            </a:lvl1pPr>
          </a:lstStyle>
          <a:p>
            <a:r>
              <a:rPr lang="en-US" noProof="0" dirty="0"/>
              <a:t>Click to add title</a:t>
            </a:r>
          </a:p>
        </p:txBody>
      </p:sp>
      <p:pic>
        <p:nvPicPr>
          <p:cNvPr id="7" name="Grafik 6">
            <a:extLst>
              <a:ext uri="{FF2B5EF4-FFF2-40B4-BE49-F238E27FC236}">
                <a16:creationId xmlns:a16="http://schemas.microsoft.com/office/drawing/2014/main" id="{BAB05F9C-BC44-4723-9206-5F426E4BA3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8606" y="524356"/>
            <a:ext cx="1543624" cy="511200"/>
          </a:xfrm>
          <a:prstGeom prst="rect">
            <a:avLst/>
          </a:prstGeom>
        </p:spPr>
      </p:pic>
    </p:spTree>
    <p:extLst>
      <p:ext uri="{BB962C8B-B14F-4D97-AF65-F5344CB8AC3E}">
        <p14:creationId xmlns:p14="http://schemas.microsoft.com/office/powerpoint/2010/main" val="11255055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0"/>
                                        <p:tgtEl>
                                          <p:spTgt spid="20"/>
                                        </p:tgtEl>
                                      </p:cBhvr>
                                    </p:animEffect>
                                  </p:childTnLst>
                                </p:cTn>
                              </p:par>
                              <p:par>
                                <p:cTn id="8" presetID="10" presetClass="entr" presetSubtype="0" fill="hold" grpId="0" nodeType="withEffect">
                                  <p:stCondLst>
                                    <p:cond delay="190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3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1900"/>
                  </p:stCondLst>
                  <p:childTnLst>
                    <p:set>
                      <p:cBhvr>
                        <p:cTn dur="1" fill="hold">
                          <p:stCondLst>
                            <p:cond delay="0"/>
                          </p:stCondLst>
                        </p:cTn>
                        <p:tgtEl>
                          <p:spTgt spid="15"/>
                        </p:tgtEl>
                        <p:attrNameLst>
                          <p:attrName>style.visibility</p:attrName>
                        </p:attrNameLst>
                      </p:cBhvr>
                      <p:to>
                        <p:strVal val="visible"/>
                      </p:to>
                    </p:set>
                    <p:animEffect transition="in" filter="fade">
                      <p:cBhvr>
                        <p:cTn dur="3000"/>
                        <p:tgtEl>
                          <p:spTgt spid="15"/>
                        </p:tgtEl>
                      </p:cBhvr>
                    </p:animEffect>
                  </p:childTnLst>
                </p:cTn>
              </p:par>
            </p:tnLst>
          </p:tmpl>
        </p:tmplLst>
      </p:bldP>
      <p:bldP spid="2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01">
    <p:bg>
      <p:bgPr>
        <a:solidFill>
          <a:schemeClr val="bg1"/>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FDF5D34B-0283-4D01-B492-5FEAE9C03558}"/>
              </a:ext>
            </a:extLst>
          </p:cNvPr>
          <p:cNvSpPr>
            <a:spLocks noGrp="1"/>
          </p:cNvSpPr>
          <p:nvPr>
            <p:ph type="subTitle" idx="1" hasCustomPrompt="1"/>
          </p:nvPr>
        </p:nvSpPr>
        <p:spPr>
          <a:xfrm>
            <a:off x="479424" y="4755514"/>
            <a:ext cx="11233149" cy="1408760"/>
          </a:xfrm>
        </p:spPr>
        <p:txBody>
          <a:bodyPr>
            <a:normAutofit/>
          </a:bodyPr>
          <a:lstStyle>
            <a:lvl1pPr marL="0" indent="0" algn="l">
              <a:buNone/>
              <a:defRPr sz="2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2" name="Titel 1">
            <a:extLst>
              <a:ext uri="{FF2B5EF4-FFF2-40B4-BE49-F238E27FC236}">
                <a16:creationId xmlns:a16="http://schemas.microsoft.com/office/drawing/2014/main" id="{77C1E203-03F3-45D4-B40C-A97FDCB60782}"/>
              </a:ext>
            </a:extLst>
          </p:cNvPr>
          <p:cNvSpPr>
            <a:spLocks noGrp="1"/>
          </p:cNvSpPr>
          <p:nvPr>
            <p:ph type="ctrTitle" hasCustomPrompt="1"/>
          </p:nvPr>
        </p:nvSpPr>
        <p:spPr>
          <a:xfrm>
            <a:off x="479423" y="1916113"/>
            <a:ext cx="11084867" cy="2603605"/>
          </a:xfrm>
        </p:spPr>
        <p:txBody>
          <a:bodyPr anchor="b">
            <a:noAutofit/>
          </a:bodyPr>
          <a:lstStyle>
            <a:lvl1pPr algn="l">
              <a:defRPr sz="6600" kern="0" cap="none" spc="0" baseline="0">
                <a:solidFill>
                  <a:schemeClr val="bg1"/>
                </a:solidFill>
              </a:defRPr>
            </a:lvl1pPr>
          </a:lstStyle>
          <a:p>
            <a:r>
              <a:rPr lang="en-US" noProof="0" dirty="0"/>
              <a:t>Click to add title</a:t>
            </a:r>
          </a:p>
        </p:txBody>
      </p:sp>
      <p:sp>
        <p:nvSpPr>
          <p:cNvPr id="7" name="Textplatzhalter 5">
            <a:extLst>
              <a:ext uri="{FF2B5EF4-FFF2-40B4-BE49-F238E27FC236}">
                <a16:creationId xmlns:a16="http://schemas.microsoft.com/office/drawing/2014/main" id="{C82C160E-FC3B-4FBE-84E5-B08BEC955CAE}"/>
              </a:ext>
            </a:extLst>
          </p:cNvPr>
          <p:cNvSpPr>
            <a:spLocks noGrp="1"/>
          </p:cNvSpPr>
          <p:nvPr>
            <p:ph type="body" sz="quarter" idx="10" hasCustomPrompt="1"/>
          </p:nvPr>
        </p:nvSpPr>
        <p:spPr>
          <a:xfrm>
            <a:off x="10301430" y="524356"/>
            <a:ext cx="1544400" cy="511200"/>
          </a:xfrm>
          <a:blipFill>
            <a:blip r:embed="rId2">
              <a:extLst>
                <a:ext uri="{28A0092B-C50C-407E-A947-70E740481C1C}">
                  <a14:useLocalDpi xmlns:a14="http://schemas.microsoft.com/office/drawing/2010/main" val="0"/>
                </a:ext>
              </a:extLst>
            </a:blip>
            <a:stretch>
              <a:fillRect/>
            </a:stretch>
          </a:blipFill>
        </p:spPr>
        <p:txBody>
          <a:bodyPr/>
          <a:lstStyle/>
          <a:p>
            <a:pPr lvl="0"/>
            <a:r>
              <a:rPr lang="en-US" noProof="0"/>
              <a:t> </a:t>
            </a:r>
          </a:p>
        </p:txBody>
      </p:sp>
    </p:spTree>
    <p:extLst>
      <p:ext uri="{BB962C8B-B14F-4D97-AF65-F5344CB8AC3E}">
        <p14:creationId xmlns:p14="http://schemas.microsoft.com/office/powerpoint/2010/main" val="12024590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par>
                                <p:cTn id="8" presetID="10" presetClass="entr" presetSubtype="0" fill="hold" grpId="0" nodeType="withEffect">
                                  <p:stCondLst>
                                    <p:cond delay="19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02">
    <p:bg>
      <p:bgPr>
        <a:solidFill>
          <a:schemeClr val="bg1"/>
        </a:solidFill>
        <a:effectLst/>
      </p:bgPr>
    </p:bg>
    <p:spTree>
      <p:nvGrpSpPr>
        <p:cNvPr id="1" name=""/>
        <p:cNvGrpSpPr/>
        <p:nvPr/>
      </p:nvGrpSpPr>
      <p:grpSpPr>
        <a:xfrm>
          <a:off x="0" y="0"/>
          <a:ext cx="0" cy="0"/>
          <a:chOff x="0" y="0"/>
          <a:chExt cx="0" cy="0"/>
        </a:xfrm>
      </p:grpSpPr>
      <p:sp>
        <p:nvSpPr>
          <p:cNvPr id="22" name="Untertitel 2">
            <a:extLst>
              <a:ext uri="{FF2B5EF4-FFF2-40B4-BE49-F238E27FC236}">
                <a16:creationId xmlns:a16="http://schemas.microsoft.com/office/drawing/2014/main" id="{6B5D94AD-F196-49BF-AF5D-11ED7A329523}"/>
              </a:ext>
            </a:extLst>
          </p:cNvPr>
          <p:cNvSpPr>
            <a:spLocks noGrp="1"/>
          </p:cNvSpPr>
          <p:nvPr>
            <p:ph type="subTitle" idx="1" hasCustomPrompt="1"/>
          </p:nvPr>
        </p:nvSpPr>
        <p:spPr>
          <a:xfrm>
            <a:off x="479424" y="4755514"/>
            <a:ext cx="11233149" cy="1408760"/>
          </a:xfrm>
        </p:spPr>
        <p:txBody>
          <a:bodyPr>
            <a:normAutofit/>
          </a:bodyPr>
          <a:lstStyle>
            <a:lvl1pPr marL="0" indent="0" algn="l">
              <a:buNone/>
              <a:defRPr sz="2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add subtitle</a:t>
            </a:r>
          </a:p>
        </p:txBody>
      </p:sp>
      <p:sp>
        <p:nvSpPr>
          <p:cNvPr id="23" name="Titel 1">
            <a:extLst>
              <a:ext uri="{FF2B5EF4-FFF2-40B4-BE49-F238E27FC236}">
                <a16:creationId xmlns:a16="http://schemas.microsoft.com/office/drawing/2014/main" id="{54B83628-2DB9-46D3-8D97-3DE0C3FD1DC4}"/>
              </a:ext>
            </a:extLst>
          </p:cNvPr>
          <p:cNvSpPr>
            <a:spLocks noGrp="1"/>
          </p:cNvSpPr>
          <p:nvPr>
            <p:ph type="ctrTitle" hasCustomPrompt="1"/>
          </p:nvPr>
        </p:nvSpPr>
        <p:spPr>
          <a:xfrm>
            <a:off x="479423" y="1916113"/>
            <a:ext cx="11084867" cy="2603605"/>
          </a:xfrm>
        </p:spPr>
        <p:txBody>
          <a:bodyPr anchor="b">
            <a:noAutofit/>
          </a:bodyPr>
          <a:lstStyle>
            <a:lvl1pPr algn="l">
              <a:defRPr sz="6600" kern="0" cap="none" spc="0" baseline="0">
                <a:solidFill>
                  <a:schemeClr val="bg1"/>
                </a:solidFill>
              </a:defRPr>
            </a:lvl1pPr>
          </a:lstStyle>
          <a:p>
            <a:r>
              <a:rPr lang="en-US" noProof="0"/>
              <a:t>Click to add title</a:t>
            </a:r>
          </a:p>
        </p:txBody>
      </p:sp>
      <p:sp>
        <p:nvSpPr>
          <p:cNvPr id="8" name="Textplatzhalter 5">
            <a:extLst>
              <a:ext uri="{FF2B5EF4-FFF2-40B4-BE49-F238E27FC236}">
                <a16:creationId xmlns:a16="http://schemas.microsoft.com/office/drawing/2014/main" id="{6EFA8792-8BE1-48F6-ACBE-6158CAE8FC29}"/>
              </a:ext>
            </a:extLst>
          </p:cNvPr>
          <p:cNvSpPr>
            <a:spLocks noGrp="1"/>
          </p:cNvSpPr>
          <p:nvPr>
            <p:ph type="body" sz="quarter" idx="10" hasCustomPrompt="1"/>
          </p:nvPr>
        </p:nvSpPr>
        <p:spPr>
          <a:xfrm>
            <a:off x="10301430" y="524356"/>
            <a:ext cx="1544400" cy="511200"/>
          </a:xfrm>
          <a:blipFill>
            <a:blip r:embed="rId2">
              <a:extLst>
                <a:ext uri="{28A0092B-C50C-407E-A947-70E740481C1C}">
                  <a14:useLocalDpi xmlns:a14="http://schemas.microsoft.com/office/drawing/2010/main" val="0"/>
                </a:ext>
              </a:extLst>
            </a:blip>
            <a:stretch>
              <a:fillRect/>
            </a:stretch>
          </a:blipFill>
        </p:spPr>
        <p:txBody>
          <a:bodyPr/>
          <a:lstStyle/>
          <a:p>
            <a:pPr lvl="0"/>
            <a:r>
              <a:rPr lang="en-US" noProof="0"/>
              <a:t> </a:t>
            </a:r>
          </a:p>
        </p:txBody>
      </p:sp>
    </p:spTree>
    <p:extLst>
      <p:ext uri="{BB962C8B-B14F-4D97-AF65-F5344CB8AC3E}">
        <p14:creationId xmlns:p14="http://schemas.microsoft.com/office/powerpoint/2010/main" val="37665109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2000"/>
                        <p:tgtEl>
                          <p:spTgt spid="22"/>
                        </p:tgtEl>
                      </p:cBhvr>
                    </p:animEffect>
                  </p:childTnLst>
                </p:cTn>
              </p:par>
            </p:tnLst>
          </p:tmpl>
        </p:tmplLst>
      </p:bldP>
      <p:bldP spid="2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03">
    <p:bg>
      <p:bgPr>
        <a:solidFill>
          <a:schemeClr val="bg1"/>
        </a:solidFill>
        <a:effectLst/>
      </p:bgPr>
    </p:bg>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99FB246E-D7EE-4147-9A45-30F05107B9A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flipH="1">
            <a:off x="0" y="0"/>
            <a:ext cx="12193200" cy="6858000"/>
          </a:xfrm>
          <a:prstGeom prst="rect">
            <a:avLst/>
          </a:prstGeom>
        </p:spPr>
      </p:pic>
      <p:sp>
        <p:nvSpPr>
          <p:cNvPr id="21" name="Ovelay">
            <a:extLst>
              <a:ext uri="{FF2B5EF4-FFF2-40B4-BE49-F238E27FC236}">
                <a16:creationId xmlns:a16="http://schemas.microsoft.com/office/drawing/2014/main" id="{483A1F15-D191-49B1-929B-1F0218123FCC}"/>
              </a:ext>
            </a:extLst>
          </p:cNvPr>
          <p:cNvSpPr/>
          <p:nvPr/>
        </p:nvSpPr>
        <p:spPr>
          <a:xfrm>
            <a:off x="0" y="0"/>
            <a:ext cx="12192000" cy="6858000"/>
          </a:xfrm>
          <a:prstGeom prst="rect">
            <a:avLst/>
          </a:prstGeom>
          <a:solidFill>
            <a:srgbClr val="4AC9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noProof="0"/>
          </a:p>
        </p:txBody>
      </p:sp>
      <p:sp>
        <p:nvSpPr>
          <p:cNvPr id="24" name="hellgrün 1">
            <a:extLst>
              <a:ext uri="{FF2B5EF4-FFF2-40B4-BE49-F238E27FC236}">
                <a16:creationId xmlns:a16="http://schemas.microsoft.com/office/drawing/2014/main" id="{0A552650-4A2A-4A1A-9824-581B7EF99CF3}"/>
              </a:ext>
            </a:extLst>
          </p:cNvPr>
          <p:cNvSpPr/>
          <p:nvPr/>
        </p:nvSpPr>
        <p:spPr>
          <a:xfrm>
            <a:off x="7572608" y="0"/>
            <a:ext cx="4625478" cy="6858000"/>
          </a:xfrm>
          <a:prstGeom prst="rect">
            <a:avLst/>
          </a:prstGeom>
          <a:solidFill>
            <a:srgbClr val="B5E3D8">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lIns="15754" tIns="15754" rIns="6564" bIns="6564" rtlCol="0" anchor="t" anchorCtr="0"/>
          <a:lstStyle/>
          <a:p>
            <a:pPr algn="ctr" eaLnBrk="1">
              <a:lnSpc>
                <a:spcPct val="105000"/>
              </a:lnSpc>
            </a:pPr>
            <a:endParaRPr lang="en-US" sz="584" noProof="0">
              <a:solidFill>
                <a:schemeClr val="tx1"/>
              </a:solidFill>
            </a:endParaRPr>
          </a:p>
        </p:txBody>
      </p:sp>
      <p:sp>
        <p:nvSpPr>
          <p:cNvPr id="25" name="violett 50%">
            <a:extLst>
              <a:ext uri="{FF2B5EF4-FFF2-40B4-BE49-F238E27FC236}">
                <a16:creationId xmlns:a16="http://schemas.microsoft.com/office/drawing/2014/main" id="{A4140D85-ADA5-41CF-B396-631F3A91EACE}"/>
              </a:ext>
            </a:extLst>
          </p:cNvPr>
          <p:cNvSpPr/>
          <p:nvPr/>
        </p:nvSpPr>
        <p:spPr>
          <a:xfrm>
            <a:off x="875784" y="0"/>
            <a:ext cx="1549699" cy="6858000"/>
          </a:xfrm>
          <a:prstGeom prst="rect">
            <a:avLst/>
          </a:prstGeom>
          <a:solidFill>
            <a:schemeClr val="accent4">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lIns="15754" tIns="15754" rIns="6564" bIns="6564" rtlCol="0" anchor="t" anchorCtr="0"/>
          <a:lstStyle/>
          <a:p>
            <a:pPr algn="ctr" eaLnBrk="1">
              <a:lnSpc>
                <a:spcPct val="105000"/>
              </a:lnSpc>
            </a:pPr>
            <a:endParaRPr lang="en-US" sz="584" noProof="0">
              <a:solidFill>
                <a:schemeClr val="tx1"/>
              </a:solidFill>
            </a:endParaRPr>
          </a:p>
        </p:txBody>
      </p:sp>
      <p:grpSp>
        <p:nvGrpSpPr>
          <p:cNvPr id="26" name="Gruppieren 25">
            <a:extLst>
              <a:ext uri="{FF2B5EF4-FFF2-40B4-BE49-F238E27FC236}">
                <a16:creationId xmlns:a16="http://schemas.microsoft.com/office/drawing/2014/main" id="{127886F5-348A-489F-9A5A-02E9E01FE1FC}"/>
              </a:ext>
            </a:extLst>
          </p:cNvPr>
          <p:cNvGrpSpPr/>
          <p:nvPr/>
        </p:nvGrpSpPr>
        <p:grpSpPr>
          <a:xfrm>
            <a:off x="1586704" y="0"/>
            <a:ext cx="2048228" cy="6858000"/>
            <a:chOff x="4619031" y="0"/>
            <a:chExt cx="5616624" cy="8571706"/>
          </a:xfrm>
          <a:solidFill>
            <a:srgbClr val="B5E3D8">
              <a:alpha val="50000"/>
            </a:srgbClr>
          </a:solidFill>
        </p:grpSpPr>
        <p:sp>
          <p:nvSpPr>
            <p:cNvPr id="27" name="pink 1">
              <a:extLst>
                <a:ext uri="{FF2B5EF4-FFF2-40B4-BE49-F238E27FC236}">
                  <a16:creationId xmlns:a16="http://schemas.microsoft.com/office/drawing/2014/main" id="{A4CBD221-E2A9-42EA-86D6-4D21B139D071}"/>
                </a:ext>
              </a:extLst>
            </p:cNvPr>
            <p:cNvSpPr/>
            <p:nvPr/>
          </p:nvSpPr>
          <p:spPr>
            <a:xfrm>
              <a:off x="4619031" y="793"/>
              <a:ext cx="5616624" cy="857091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5754" tIns="15754" rIns="6564" bIns="6564" rtlCol="0" anchor="t" anchorCtr="0"/>
            <a:lstStyle/>
            <a:p>
              <a:pPr algn="ctr" eaLnBrk="1">
                <a:lnSpc>
                  <a:spcPct val="105000"/>
                </a:lnSpc>
              </a:pPr>
              <a:endParaRPr lang="en-US" sz="584" noProof="0">
                <a:solidFill>
                  <a:schemeClr val="tx1"/>
                </a:solidFill>
              </a:endParaRPr>
            </a:p>
          </p:txBody>
        </p:sp>
        <p:sp>
          <p:nvSpPr>
            <p:cNvPr id="28" name="pink 1">
              <a:extLst>
                <a:ext uri="{FF2B5EF4-FFF2-40B4-BE49-F238E27FC236}">
                  <a16:creationId xmlns:a16="http://schemas.microsoft.com/office/drawing/2014/main" id="{912956EF-AB6F-44D9-94AA-5BC051A72DAE}"/>
                </a:ext>
              </a:extLst>
            </p:cNvPr>
            <p:cNvSpPr/>
            <p:nvPr/>
          </p:nvSpPr>
          <p:spPr>
            <a:xfrm>
              <a:off x="4619031" y="0"/>
              <a:ext cx="3664465" cy="857091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5754" tIns="15754" rIns="6564" bIns="6564" rtlCol="0" anchor="t" anchorCtr="0"/>
            <a:lstStyle/>
            <a:p>
              <a:pPr algn="ctr" eaLnBrk="1">
                <a:lnSpc>
                  <a:spcPct val="105000"/>
                </a:lnSpc>
              </a:pPr>
              <a:endParaRPr lang="en-US" sz="584" noProof="0">
                <a:solidFill>
                  <a:schemeClr val="tx1"/>
                </a:solidFill>
              </a:endParaRPr>
            </a:p>
          </p:txBody>
        </p:sp>
      </p:grpSp>
      <p:grpSp>
        <p:nvGrpSpPr>
          <p:cNvPr id="29" name="Gruppieren 28">
            <a:extLst>
              <a:ext uri="{FF2B5EF4-FFF2-40B4-BE49-F238E27FC236}">
                <a16:creationId xmlns:a16="http://schemas.microsoft.com/office/drawing/2014/main" id="{BD64268A-0817-49D8-B3BE-762AAECD8288}"/>
              </a:ext>
            </a:extLst>
          </p:cNvPr>
          <p:cNvGrpSpPr/>
          <p:nvPr/>
        </p:nvGrpSpPr>
        <p:grpSpPr>
          <a:xfrm>
            <a:off x="8556773" y="0"/>
            <a:ext cx="3635227" cy="6858000"/>
            <a:chOff x="23464275" y="0"/>
            <a:chExt cx="9968475" cy="8571706"/>
          </a:xfrm>
        </p:grpSpPr>
        <p:sp>
          <p:nvSpPr>
            <p:cNvPr id="30" name="pink 1">
              <a:extLst>
                <a:ext uri="{FF2B5EF4-FFF2-40B4-BE49-F238E27FC236}">
                  <a16:creationId xmlns:a16="http://schemas.microsoft.com/office/drawing/2014/main" id="{E71B4024-9D71-4AF7-A788-3DA363DFC111}"/>
                </a:ext>
              </a:extLst>
            </p:cNvPr>
            <p:cNvSpPr/>
            <p:nvPr/>
          </p:nvSpPr>
          <p:spPr>
            <a:xfrm>
              <a:off x="27816126" y="0"/>
              <a:ext cx="5616624" cy="8570913"/>
            </a:xfrm>
            <a:prstGeom prst="rect">
              <a:avLst/>
            </a:prstGeom>
            <a:solidFill>
              <a:srgbClr val="B5E3D8">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15754" tIns="15754" rIns="6564" bIns="6564" rtlCol="0" anchor="t" anchorCtr="0"/>
            <a:lstStyle/>
            <a:p>
              <a:pPr algn="ctr" eaLnBrk="1">
                <a:lnSpc>
                  <a:spcPct val="105000"/>
                </a:lnSpc>
              </a:pPr>
              <a:endParaRPr lang="en-US" sz="584" noProof="0">
                <a:solidFill>
                  <a:schemeClr val="tx1"/>
                </a:solidFill>
              </a:endParaRPr>
            </a:p>
          </p:txBody>
        </p:sp>
        <p:sp>
          <p:nvSpPr>
            <p:cNvPr id="31" name="pink 1">
              <a:extLst>
                <a:ext uri="{FF2B5EF4-FFF2-40B4-BE49-F238E27FC236}">
                  <a16:creationId xmlns:a16="http://schemas.microsoft.com/office/drawing/2014/main" id="{4693E7BF-A02D-4D5A-886A-4C6B97776E7A}"/>
                </a:ext>
              </a:extLst>
            </p:cNvPr>
            <p:cNvSpPr/>
            <p:nvPr/>
          </p:nvSpPr>
          <p:spPr>
            <a:xfrm>
              <a:off x="23464275" y="793"/>
              <a:ext cx="5616624" cy="8570913"/>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5754" tIns="15754" rIns="6564" bIns="6564" rtlCol="0" anchor="t" anchorCtr="0"/>
            <a:lstStyle/>
            <a:p>
              <a:pPr algn="ctr" eaLnBrk="1">
                <a:lnSpc>
                  <a:spcPct val="105000"/>
                </a:lnSpc>
              </a:pPr>
              <a:endParaRPr lang="en-US" sz="584" noProof="0">
                <a:solidFill>
                  <a:schemeClr val="tx1"/>
                </a:solidFill>
              </a:endParaRPr>
            </a:p>
          </p:txBody>
        </p:sp>
      </p:grpSp>
      <p:sp>
        <p:nvSpPr>
          <p:cNvPr id="32" name="violett 50%">
            <a:extLst>
              <a:ext uri="{FF2B5EF4-FFF2-40B4-BE49-F238E27FC236}">
                <a16:creationId xmlns:a16="http://schemas.microsoft.com/office/drawing/2014/main" id="{9FB4F062-510C-4A8D-9AD8-00465F0BD709}"/>
              </a:ext>
            </a:extLst>
          </p:cNvPr>
          <p:cNvSpPr/>
          <p:nvPr/>
        </p:nvSpPr>
        <p:spPr>
          <a:xfrm>
            <a:off x="1994163" y="0"/>
            <a:ext cx="6486202" cy="6858000"/>
          </a:xfrm>
          <a:prstGeom prst="rect">
            <a:avLst/>
          </a:prstGeom>
          <a:solidFill>
            <a:srgbClr val="88DBDF">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lIns="15754" tIns="15754" rIns="6564" bIns="6564" rtlCol="0" anchor="t" anchorCtr="0"/>
          <a:lstStyle/>
          <a:p>
            <a:pPr algn="ctr" eaLnBrk="1">
              <a:lnSpc>
                <a:spcPct val="105000"/>
              </a:lnSpc>
            </a:pPr>
            <a:endParaRPr lang="en-US" sz="584" noProof="0">
              <a:solidFill>
                <a:schemeClr val="tx1"/>
              </a:solidFill>
            </a:endParaRPr>
          </a:p>
        </p:txBody>
      </p:sp>
      <p:sp>
        <p:nvSpPr>
          <p:cNvPr id="33" name="schwarz 50%">
            <a:extLst>
              <a:ext uri="{FF2B5EF4-FFF2-40B4-BE49-F238E27FC236}">
                <a16:creationId xmlns:a16="http://schemas.microsoft.com/office/drawing/2014/main" id="{B69F4530-C087-4392-B199-01FC51620DB8}"/>
              </a:ext>
            </a:extLst>
          </p:cNvPr>
          <p:cNvSpPr/>
          <p:nvPr/>
        </p:nvSpPr>
        <p:spPr>
          <a:xfrm flipH="1">
            <a:off x="0" y="1600"/>
            <a:ext cx="7208025" cy="6858000"/>
          </a:xfrm>
          <a:prstGeom prst="rect">
            <a:avLst/>
          </a:prstGeom>
          <a:solidFill>
            <a:srgbClr val="4AC9E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15754" tIns="15754" rIns="6564" bIns="6564" rtlCol="0" anchor="t" anchorCtr="0"/>
          <a:lstStyle/>
          <a:p>
            <a:pPr algn="ctr" eaLnBrk="1">
              <a:lnSpc>
                <a:spcPct val="105000"/>
              </a:lnSpc>
            </a:pPr>
            <a:endParaRPr lang="en-US" sz="584" noProof="0">
              <a:solidFill>
                <a:schemeClr val="tx1"/>
              </a:solidFill>
            </a:endParaRPr>
          </a:p>
        </p:txBody>
      </p:sp>
      <p:sp>
        <p:nvSpPr>
          <p:cNvPr id="34" name="hellgrün 1">
            <a:extLst>
              <a:ext uri="{FF2B5EF4-FFF2-40B4-BE49-F238E27FC236}">
                <a16:creationId xmlns:a16="http://schemas.microsoft.com/office/drawing/2014/main" id="{D06124EE-837A-43CB-BEB5-34E64C480967}"/>
              </a:ext>
            </a:extLst>
          </p:cNvPr>
          <p:cNvSpPr/>
          <p:nvPr/>
        </p:nvSpPr>
        <p:spPr>
          <a:xfrm flipH="1">
            <a:off x="7181269" y="0"/>
            <a:ext cx="5010731" cy="6858000"/>
          </a:xfrm>
          <a:prstGeom prst="rect">
            <a:avLst/>
          </a:prstGeom>
          <a:solidFill>
            <a:srgbClr val="4AC9E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15754" tIns="15754" rIns="6564" bIns="6564" rtlCol="0" anchor="t" anchorCtr="0"/>
          <a:lstStyle/>
          <a:p>
            <a:pPr algn="ctr" eaLnBrk="1">
              <a:lnSpc>
                <a:spcPct val="105000"/>
              </a:lnSpc>
            </a:pPr>
            <a:endParaRPr lang="en-US" sz="584" noProof="0">
              <a:solidFill>
                <a:schemeClr val="tx1"/>
              </a:solidFill>
            </a:endParaRPr>
          </a:p>
        </p:txBody>
      </p:sp>
      <p:sp>
        <p:nvSpPr>
          <p:cNvPr id="35" name="violett 50%">
            <a:extLst>
              <a:ext uri="{FF2B5EF4-FFF2-40B4-BE49-F238E27FC236}">
                <a16:creationId xmlns:a16="http://schemas.microsoft.com/office/drawing/2014/main" id="{35035361-3DCC-4216-9AAB-5A8800BE8D64}"/>
              </a:ext>
            </a:extLst>
          </p:cNvPr>
          <p:cNvSpPr/>
          <p:nvPr/>
        </p:nvSpPr>
        <p:spPr>
          <a:xfrm flipH="1">
            <a:off x="869698" y="0"/>
            <a:ext cx="1549699" cy="6858000"/>
          </a:xfrm>
          <a:prstGeom prst="rect">
            <a:avLst/>
          </a:prstGeom>
          <a:solidFill>
            <a:srgbClr val="007398">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lIns="15754" tIns="15754" rIns="6564" bIns="6564" rtlCol="0" anchor="t" anchorCtr="0"/>
          <a:lstStyle/>
          <a:p>
            <a:pPr algn="ctr" eaLnBrk="1">
              <a:lnSpc>
                <a:spcPct val="105000"/>
              </a:lnSpc>
            </a:pPr>
            <a:endParaRPr lang="en-US" sz="584" noProof="0">
              <a:solidFill>
                <a:schemeClr val="tx1"/>
              </a:solidFill>
            </a:endParaRPr>
          </a:p>
        </p:txBody>
      </p:sp>
      <p:grpSp>
        <p:nvGrpSpPr>
          <p:cNvPr id="36" name="Gruppieren 35">
            <a:extLst>
              <a:ext uri="{FF2B5EF4-FFF2-40B4-BE49-F238E27FC236}">
                <a16:creationId xmlns:a16="http://schemas.microsoft.com/office/drawing/2014/main" id="{EC02AF39-D485-46CD-A2B1-95B37BD0B76C}"/>
              </a:ext>
            </a:extLst>
          </p:cNvPr>
          <p:cNvGrpSpPr/>
          <p:nvPr/>
        </p:nvGrpSpPr>
        <p:grpSpPr>
          <a:xfrm flipH="1">
            <a:off x="5211820" y="0"/>
            <a:ext cx="2048228" cy="6858000"/>
            <a:chOff x="4619031" y="0"/>
            <a:chExt cx="5616624" cy="8571706"/>
          </a:xfrm>
          <a:solidFill>
            <a:schemeClr val="bg1">
              <a:alpha val="30000"/>
            </a:schemeClr>
          </a:solidFill>
        </p:grpSpPr>
        <p:sp>
          <p:nvSpPr>
            <p:cNvPr id="37" name="pink 1">
              <a:extLst>
                <a:ext uri="{FF2B5EF4-FFF2-40B4-BE49-F238E27FC236}">
                  <a16:creationId xmlns:a16="http://schemas.microsoft.com/office/drawing/2014/main" id="{94B0DC9C-E726-4A4B-8CE4-73B0E52953F9}"/>
                </a:ext>
              </a:extLst>
            </p:cNvPr>
            <p:cNvSpPr/>
            <p:nvPr/>
          </p:nvSpPr>
          <p:spPr>
            <a:xfrm>
              <a:off x="4619031" y="793"/>
              <a:ext cx="5616624" cy="857091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5754" tIns="15754" rIns="6564" bIns="6564" rtlCol="0" anchor="t" anchorCtr="0"/>
            <a:lstStyle/>
            <a:p>
              <a:pPr algn="ctr" eaLnBrk="1">
                <a:lnSpc>
                  <a:spcPct val="105000"/>
                </a:lnSpc>
              </a:pPr>
              <a:endParaRPr lang="en-US" sz="584" noProof="0">
                <a:solidFill>
                  <a:schemeClr val="tx1"/>
                </a:solidFill>
              </a:endParaRPr>
            </a:p>
          </p:txBody>
        </p:sp>
        <p:sp>
          <p:nvSpPr>
            <p:cNvPr id="38" name="pink 1">
              <a:extLst>
                <a:ext uri="{FF2B5EF4-FFF2-40B4-BE49-F238E27FC236}">
                  <a16:creationId xmlns:a16="http://schemas.microsoft.com/office/drawing/2014/main" id="{AD576C6A-4163-459E-8752-79249C9EA61F}"/>
                </a:ext>
              </a:extLst>
            </p:cNvPr>
            <p:cNvSpPr/>
            <p:nvPr/>
          </p:nvSpPr>
          <p:spPr>
            <a:xfrm>
              <a:off x="4619031" y="0"/>
              <a:ext cx="3664465" cy="857091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5754" tIns="15754" rIns="6564" bIns="6564" rtlCol="0" anchor="t" anchorCtr="0"/>
            <a:lstStyle/>
            <a:p>
              <a:pPr algn="ctr" eaLnBrk="1">
                <a:lnSpc>
                  <a:spcPct val="105000"/>
                </a:lnSpc>
              </a:pPr>
              <a:endParaRPr lang="en-US" sz="584" noProof="0">
                <a:solidFill>
                  <a:schemeClr val="tx1"/>
                </a:solidFill>
              </a:endParaRPr>
            </a:p>
          </p:txBody>
        </p:sp>
      </p:grpSp>
      <p:grpSp>
        <p:nvGrpSpPr>
          <p:cNvPr id="39" name="Gruppieren 38">
            <a:extLst>
              <a:ext uri="{FF2B5EF4-FFF2-40B4-BE49-F238E27FC236}">
                <a16:creationId xmlns:a16="http://schemas.microsoft.com/office/drawing/2014/main" id="{99F332E9-8721-44D2-AFC8-48795777AEE9}"/>
              </a:ext>
            </a:extLst>
          </p:cNvPr>
          <p:cNvGrpSpPr/>
          <p:nvPr/>
        </p:nvGrpSpPr>
        <p:grpSpPr>
          <a:xfrm flipH="1">
            <a:off x="3817381" y="0"/>
            <a:ext cx="8374619" cy="6857366"/>
            <a:chOff x="23464274" y="0"/>
            <a:chExt cx="9968476" cy="8570914"/>
          </a:xfrm>
        </p:grpSpPr>
        <p:sp>
          <p:nvSpPr>
            <p:cNvPr id="40" name="pink 1">
              <a:extLst>
                <a:ext uri="{FF2B5EF4-FFF2-40B4-BE49-F238E27FC236}">
                  <a16:creationId xmlns:a16="http://schemas.microsoft.com/office/drawing/2014/main" id="{39E2DDBB-1B64-451A-AC63-D70B77C28264}"/>
                </a:ext>
              </a:extLst>
            </p:cNvPr>
            <p:cNvSpPr/>
            <p:nvPr/>
          </p:nvSpPr>
          <p:spPr>
            <a:xfrm>
              <a:off x="27816126" y="0"/>
              <a:ext cx="5616624" cy="8570913"/>
            </a:xfrm>
            <a:prstGeom prst="rect">
              <a:avLst/>
            </a:prstGeom>
            <a:solidFill>
              <a:srgbClr val="007398">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15754" tIns="15754" rIns="6564" bIns="6564" rtlCol="0" anchor="t" anchorCtr="0"/>
            <a:lstStyle/>
            <a:p>
              <a:pPr algn="ctr" eaLnBrk="1">
                <a:lnSpc>
                  <a:spcPct val="105000"/>
                </a:lnSpc>
              </a:pPr>
              <a:endParaRPr lang="en-US" sz="584" noProof="0">
                <a:solidFill>
                  <a:schemeClr val="tx1"/>
                </a:solidFill>
              </a:endParaRPr>
            </a:p>
          </p:txBody>
        </p:sp>
        <p:sp>
          <p:nvSpPr>
            <p:cNvPr id="41" name="pink 1">
              <a:extLst>
                <a:ext uri="{FF2B5EF4-FFF2-40B4-BE49-F238E27FC236}">
                  <a16:creationId xmlns:a16="http://schemas.microsoft.com/office/drawing/2014/main" id="{A359FF69-56F9-470D-AC96-504C9274DD92}"/>
                </a:ext>
              </a:extLst>
            </p:cNvPr>
            <p:cNvSpPr/>
            <p:nvPr/>
          </p:nvSpPr>
          <p:spPr>
            <a:xfrm>
              <a:off x="23464274" y="0"/>
              <a:ext cx="5616625" cy="8570914"/>
            </a:xfrm>
            <a:prstGeom prst="rect">
              <a:avLst/>
            </a:prstGeom>
            <a:solidFill>
              <a:srgbClr val="4AC9E3">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15754" tIns="15754" rIns="6564" bIns="6564" rtlCol="0" anchor="t" anchorCtr="0"/>
            <a:lstStyle/>
            <a:p>
              <a:pPr algn="ctr" eaLnBrk="1">
                <a:lnSpc>
                  <a:spcPct val="105000"/>
                </a:lnSpc>
              </a:pPr>
              <a:endParaRPr lang="en-US" sz="584" noProof="0">
                <a:solidFill>
                  <a:schemeClr val="tx1"/>
                </a:solidFill>
              </a:endParaRPr>
            </a:p>
          </p:txBody>
        </p:sp>
      </p:grpSp>
      <p:sp>
        <p:nvSpPr>
          <p:cNvPr id="42" name="violett 50%">
            <a:extLst>
              <a:ext uri="{FF2B5EF4-FFF2-40B4-BE49-F238E27FC236}">
                <a16:creationId xmlns:a16="http://schemas.microsoft.com/office/drawing/2014/main" id="{A9C6A51B-933B-403C-AF63-BFB7E51B819E}"/>
              </a:ext>
            </a:extLst>
          </p:cNvPr>
          <p:cNvSpPr/>
          <p:nvPr/>
        </p:nvSpPr>
        <p:spPr>
          <a:xfrm flipH="1">
            <a:off x="5830876" y="0"/>
            <a:ext cx="6361124" cy="6858000"/>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lIns="15754" tIns="15754" rIns="6564" bIns="6564" rtlCol="0" anchor="t" anchorCtr="0"/>
          <a:lstStyle/>
          <a:p>
            <a:pPr algn="ctr" eaLnBrk="1">
              <a:lnSpc>
                <a:spcPct val="105000"/>
              </a:lnSpc>
            </a:pPr>
            <a:endParaRPr lang="en-US" sz="584" noProof="0">
              <a:solidFill>
                <a:schemeClr val="tx1"/>
              </a:solidFill>
            </a:endParaRPr>
          </a:p>
        </p:txBody>
      </p:sp>
      <p:sp>
        <p:nvSpPr>
          <p:cNvPr id="43" name="schwarz 50%">
            <a:extLst>
              <a:ext uri="{FF2B5EF4-FFF2-40B4-BE49-F238E27FC236}">
                <a16:creationId xmlns:a16="http://schemas.microsoft.com/office/drawing/2014/main" id="{1B7B2EB8-7A3E-4E4F-B660-A671E91CC0E1}"/>
              </a:ext>
            </a:extLst>
          </p:cNvPr>
          <p:cNvSpPr/>
          <p:nvPr/>
        </p:nvSpPr>
        <p:spPr>
          <a:xfrm flipH="1">
            <a:off x="869321" y="0"/>
            <a:ext cx="7208025" cy="6858000"/>
          </a:xfrm>
          <a:prstGeom prst="rect">
            <a:avLst/>
          </a:prstGeom>
          <a:solidFill>
            <a:srgbClr val="007398">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15754" tIns="15754" rIns="6564" bIns="6564" rtlCol="0" anchor="t" anchorCtr="0"/>
          <a:lstStyle/>
          <a:p>
            <a:pPr algn="ctr" eaLnBrk="1">
              <a:lnSpc>
                <a:spcPct val="105000"/>
              </a:lnSpc>
            </a:pPr>
            <a:endParaRPr lang="en-US" sz="584" noProof="0">
              <a:solidFill>
                <a:schemeClr val="tx1"/>
              </a:solidFill>
            </a:endParaRPr>
          </a:p>
        </p:txBody>
      </p:sp>
      <p:sp>
        <p:nvSpPr>
          <p:cNvPr id="17" name="Untertitel 2">
            <a:extLst>
              <a:ext uri="{FF2B5EF4-FFF2-40B4-BE49-F238E27FC236}">
                <a16:creationId xmlns:a16="http://schemas.microsoft.com/office/drawing/2014/main" id="{5BEC224B-75E7-410D-B373-AEA0179A6A16}"/>
              </a:ext>
            </a:extLst>
          </p:cNvPr>
          <p:cNvSpPr>
            <a:spLocks noGrp="1"/>
          </p:cNvSpPr>
          <p:nvPr>
            <p:ph type="subTitle" idx="1" hasCustomPrompt="1"/>
          </p:nvPr>
        </p:nvSpPr>
        <p:spPr>
          <a:xfrm>
            <a:off x="479424" y="4755514"/>
            <a:ext cx="11233149" cy="1408760"/>
          </a:xfrm>
        </p:spPr>
        <p:txBody>
          <a:bodyPr vert="horz" lIns="0" tIns="0" rIns="0" bIns="0" rtlCol="0">
            <a:normAutofit/>
          </a:bodyPr>
          <a:lstStyle>
            <a:lvl1pPr>
              <a:defRPr lang="de-DE" sz="2800" spc="0" dirty="0">
                <a:solidFill>
                  <a:schemeClr val="bg1"/>
                </a:solidFill>
              </a:defRPr>
            </a:lvl1pPr>
          </a:lstStyle>
          <a:p>
            <a:r>
              <a:rPr lang="en-US" noProof="0"/>
              <a:t>Click to add subtitle</a:t>
            </a:r>
          </a:p>
        </p:txBody>
      </p:sp>
      <p:sp>
        <p:nvSpPr>
          <p:cNvPr id="53" name="Titel 1">
            <a:extLst>
              <a:ext uri="{FF2B5EF4-FFF2-40B4-BE49-F238E27FC236}">
                <a16:creationId xmlns:a16="http://schemas.microsoft.com/office/drawing/2014/main" id="{AFC30694-614C-45F9-A9ED-5A81EA283C25}"/>
              </a:ext>
            </a:extLst>
          </p:cNvPr>
          <p:cNvSpPr>
            <a:spLocks noGrp="1"/>
          </p:cNvSpPr>
          <p:nvPr>
            <p:ph type="ctrTitle" hasCustomPrompt="1"/>
          </p:nvPr>
        </p:nvSpPr>
        <p:spPr>
          <a:xfrm>
            <a:off x="479423" y="1916113"/>
            <a:ext cx="11084867" cy="2603605"/>
          </a:xfrm>
        </p:spPr>
        <p:txBody>
          <a:bodyPr anchor="b">
            <a:noAutofit/>
          </a:bodyPr>
          <a:lstStyle>
            <a:lvl1pPr algn="l">
              <a:defRPr sz="6600" kern="0" cap="none" spc="0" baseline="0">
                <a:solidFill>
                  <a:schemeClr val="bg1"/>
                </a:solidFill>
              </a:defRPr>
            </a:lvl1pPr>
          </a:lstStyle>
          <a:p>
            <a:r>
              <a:rPr lang="en-US" noProof="0"/>
              <a:t>Click to add title</a:t>
            </a:r>
          </a:p>
        </p:txBody>
      </p:sp>
      <p:sp>
        <p:nvSpPr>
          <p:cNvPr id="44" name="Textplatzhalter 5">
            <a:extLst>
              <a:ext uri="{FF2B5EF4-FFF2-40B4-BE49-F238E27FC236}">
                <a16:creationId xmlns:a16="http://schemas.microsoft.com/office/drawing/2014/main" id="{5BD2FC0D-BF93-4F92-8698-C94AFDF86990}"/>
              </a:ext>
            </a:extLst>
          </p:cNvPr>
          <p:cNvSpPr>
            <a:spLocks noGrp="1"/>
          </p:cNvSpPr>
          <p:nvPr>
            <p:ph type="body" sz="quarter" idx="10" hasCustomPrompt="1"/>
          </p:nvPr>
        </p:nvSpPr>
        <p:spPr>
          <a:xfrm>
            <a:off x="10301430" y="524356"/>
            <a:ext cx="1544400" cy="511200"/>
          </a:xfrm>
          <a:blipFill>
            <a:blip r:embed="rId3">
              <a:extLst>
                <a:ext uri="{28A0092B-C50C-407E-A947-70E740481C1C}">
                  <a14:useLocalDpi xmlns:a14="http://schemas.microsoft.com/office/drawing/2010/main" val="0"/>
                </a:ext>
              </a:extLst>
            </a:blip>
            <a:stretch>
              <a:fillRect/>
            </a:stretch>
          </a:blipFill>
        </p:spPr>
        <p:txBody>
          <a:bodyPr/>
          <a:lstStyle/>
          <a:p>
            <a:pPr lvl="0"/>
            <a:r>
              <a:rPr lang="en-US" noProof="0"/>
              <a:t> </a:t>
            </a:r>
          </a:p>
        </p:txBody>
      </p:sp>
    </p:spTree>
    <p:extLst>
      <p:ext uri="{BB962C8B-B14F-4D97-AF65-F5344CB8AC3E}">
        <p14:creationId xmlns:p14="http://schemas.microsoft.com/office/powerpoint/2010/main" val="16524144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2000"/>
                                        <p:tgtEl>
                                          <p:spTgt spid="53"/>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2250"/>
                                        <p:tgtEl>
                                          <p:spTgt spid="17">
                                            <p:txEl>
                                              <p:pRg st="0" end="0"/>
                                            </p:txEl>
                                          </p:spTgt>
                                        </p:tgtEl>
                                      </p:cBhvr>
                                    </p:animEffect>
                                  </p:childTnLst>
                                </p:cTn>
                              </p:par>
                              <p:par>
                                <p:cTn id="14" presetID="2" presetClass="exit" presetSubtype="8" fill="hold" nodeType="withEffect">
                                  <p:stCondLst>
                                    <p:cond delay="0"/>
                                  </p:stCondLst>
                                  <p:childTnLst>
                                    <p:anim calcmode="lin" valueType="num">
                                      <p:cBhvr additive="base">
                                        <p:cTn id="15" dur="3000"/>
                                        <p:tgtEl>
                                          <p:spTgt spid="36"/>
                                        </p:tgtEl>
                                        <p:attrNameLst>
                                          <p:attrName>ppt_x</p:attrName>
                                        </p:attrNameLst>
                                      </p:cBhvr>
                                      <p:tavLst>
                                        <p:tav tm="0">
                                          <p:val>
                                            <p:strVal val="ppt_x"/>
                                          </p:val>
                                        </p:tav>
                                        <p:tav tm="100000">
                                          <p:val>
                                            <p:strVal val="0-ppt_w/2"/>
                                          </p:val>
                                        </p:tav>
                                      </p:tavLst>
                                    </p:anim>
                                    <p:anim calcmode="lin" valueType="num">
                                      <p:cBhvr additive="base">
                                        <p:cTn id="16" dur="3000"/>
                                        <p:tgtEl>
                                          <p:spTgt spid="36"/>
                                        </p:tgtEl>
                                        <p:attrNameLst>
                                          <p:attrName>ppt_y</p:attrName>
                                        </p:attrNameLst>
                                      </p:cBhvr>
                                      <p:tavLst>
                                        <p:tav tm="0">
                                          <p:val>
                                            <p:strVal val="ppt_y"/>
                                          </p:val>
                                        </p:tav>
                                        <p:tav tm="100000">
                                          <p:val>
                                            <p:strVal val="ppt_y"/>
                                          </p:val>
                                        </p:tav>
                                      </p:tavLst>
                                    </p:anim>
                                    <p:set>
                                      <p:cBhvr>
                                        <p:cTn id="17" dur="1" fill="hold">
                                          <p:stCondLst>
                                            <p:cond delay="2999"/>
                                          </p:stCondLst>
                                        </p:cTn>
                                        <p:tgtEl>
                                          <p:spTgt spid="36"/>
                                        </p:tgtEl>
                                        <p:attrNameLst>
                                          <p:attrName>style.visibility</p:attrName>
                                        </p:attrNameLst>
                                      </p:cBhvr>
                                      <p:to>
                                        <p:strVal val="hidden"/>
                                      </p:to>
                                    </p:set>
                                  </p:childTnLst>
                                </p:cTn>
                              </p:par>
                              <p:par>
                                <p:cTn id="18" presetID="2" presetClass="exit" presetSubtype="8" fill="hold" grpId="0" nodeType="withEffect">
                                  <p:stCondLst>
                                    <p:cond delay="0"/>
                                  </p:stCondLst>
                                  <p:childTnLst>
                                    <p:anim calcmode="lin" valueType="num">
                                      <p:cBhvr additive="base">
                                        <p:cTn id="19" dur="4000"/>
                                        <p:tgtEl>
                                          <p:spTgt spid="35"/>
                                        </p:tgtEl>
                                        <p:attrNameLst>
                                          <p:attrName>ppt_x</p:attrName>
                                        </p:attrNameLst>
                                      </p:cBhvr>
                                      <p:tavLst>
                                        <p:tav tm="0">
                                          <p:val>
                                            <p:strVal val="ppt_x"/>
                                          </p:val>
                                        </p:tav>
                                        <p:tav tm="100000">
                                          <p:val>
                                            <p:strVal val="0-ppt_w/2"/>
                                          </p:val>
                                        </p:tav>
                                      </p:tavLst>
                                    </p:anim>
                                    <p:anim calcmode="lin" valueType="num">
                                      <p:cBhvr additive="base">
                                        <p:cTn id="20" dur="4000"/>
                                        <p:tgtEl>
                                          <p:spTgt spid="35"/>
                                        </p:tgtEl>
                                        <p:attrNameLst>
                                          <p:attrName>ppt_y</p:attrName>
                                        </p:attrNameLst>
                                      </p:cBhvr>
                                      <p:tavLst>
                                        <p:tav tm="0">
                                          <p:val>
                                            <p:strVal val="ppt_y"/>
                                          </p:val>
                                        </p:tav>
                                        <p:tav tm="100000">
                                          <p:val>
                                            <p:strVal val="ppt_y"/>
                                          </p:val>
                                        </p:tav>
                                      </p:tavLst>
                                    </p:anim>
                                    <p:set>
                                      <p:cBhvr>
                                        <p:cTn id="21" dur="1" fill="hold">
                                          <p:stCondLst>
                                            <p:cond delay="3999"/>
                                          </p:stCondLst>
                                        </p:cTn>
                                        <p:tgtEl>
                                          <p:spTgt spid="35"/>
                                        </p:tgtEl>
                                        <p:attrNameLst>
                                          <p:attrName>style.visibility</p:attrName>
                                        </p:attrNameLst>
                                      </p:cBhvr>
                                      <p:to>
                                        <p:strVal val="hidden"/>
                                      </p:to>
                                    </p:set>
                                  </p:childTnLst>
                                </p:cTn>
                              </p:par>
                              <p:par>
                                <p:cTn id="22" presetID="2" presetClass="exit" presetSubtype="2" fill="hold" nodeType="withEffect">
                                  <p:stCondLst>
                                    <p:cond delay="0"/>
                                  </p:stCondLst>
                                  <p:childTnLst>
                                    <p:anim calcmode="lin" valueType="num">
                                      <p:cBhvr additive="base">
                                        <p:cTn id="23" dur="4000"/>
                                        <p:tgtEl>
                                          <p:spTgt spid="39"/>
                                        </p:tgtEl>
                                        <p:attrNameLst>
                                          <p:attrName>ppt_x</p:attrName>
                                        </p:attrNameLst>
                                      </p:cBhvr>
                                      <p:tavLst>
                                        <p:tav tm="0">
                                          <p:val>
                                            <p:strVal val="ppt_x"/>
                                          </p:val>
                                        </p:tav>
                                        <p:tav tm="100000">
                                          <p:val>
                                            <p:strVal val="1+ppt_w/2"/>
                                          </p:val>
                                        </p:tav>
                                      </p:tavLst>
                                    </p:anim>
                                    <p:anim calcmode="lin" valueType="num">
                                      <p:cBhvr additive="base">
                                        <p:cTn id="24" dur="4000"/>
                                        <p:tgtEl>
                                          <p:spTgt spid="39"/>
                                        </p:tgtEl>
                                        <p:attrNameLst>
                                          <p:attrName>ppt_y</p:attrName>
                                        </p:attrNameLst>
                                      </p:cBhvr>
                                      <p:tavLst>
                                        <p:tav tm="0">
                                          <p:val>
                                            <p:strVal val="ppt_y"/>
                                          </p:val>
                                        </p:tav>
                                        <p:tav tm="100000">
                                          <p:val>
                                            <p:strVal val="ppt_y"/>
                                          </p:val>
                                        </p:tav>
                                      </p:tavLst>
                                    </p:anim>
                                    <p:set>
                                      <p:cBhvr>
                                        <p:cTn id="25" dur="1" fill="hold">
                                          <p:stCondLst>
                                            <p:cond delay="3999"/>
                                          </p:stCondLst>
                                        </p:cTn>
                                        <p:tgtEl>
                                          <p:spTgt spid="39"/>
                                        </p:tgtEl>
                                        <p:attrNameLst>
                                          <p:attrName>style.visibility</p:attrName>
                                        </p:attrNameLst>
                                      </p:cBhvr>
                                      <p:to>
                                        <p:strVal val="hidden"/>
                                      </p:to>
                                    </p:set>
                                  </p:childTnLst>
                                </p:cTn>
                              </p:par>
                              <p:par>
                                <p:cTn id="26" presetID="2" presetClass="exit" presetSubtype="8" fill="hold" grpId="0" nodeType="withEffect">
                                  <p:stCondLst>
                                    <p:cond delay="0"/>
                                  </p:stCondLst>
                                  <p:childTnLst>
                                    <p:anim calcmode="lin" valueType="num">
                                      <p:cBhvr additive="base">
                                        <p:cTn id="27" dur="3000"/>
                                        <p:tgtEl>
                                          <p:spTgt spid="33"/>
                                        </p:tgtEl>
                                        <p:attrNameLst>
                                          <p:attrName>ppt_x</p:attrName>
                                        </p:attrNameLst>
                                      </p:cBhvr>
                                      <p:tavLst>
                                        <p:tav tm="0">
                                          <p:val>
                                            <p:strVal val="ppt_x"/>
                                          </p:val>
                                        </p:tav>
                                        <p:tav tm="100000">
                                          <p:val>
                                            <p:strVal val="0-ppt_w/2"/>
                                          </p:val>
                                        </p:tav>
                                      </p:tavLst>
                                    </p:anim>
                                    <p:anim calcmode="lin" valueType="num">
                                      <p:cBhvr additive="base">
                                        <p:cTn id="28" dur="3000"/>
                                        <p:tgtEl>
                                          <p:spTgt spid="33"/>
                                        </p:tgtEl>
                                        <p:attrNameLst>
                                          <p:attrName>ppt_y</p:attrName>
                                        </p:attrNameLst>
                                      </p:cBhvr>
                                      <p:tavLst>
                                        <p:tav tm="0">
                                          <p:val>
                                            <p:strVal val="ppt_y"/>
                                          </p:val>
                                        </p:tav>
                                        <p:tav tm="100000">
                                          <p:val>
                                            <p:strVal val="ppt_y"/>
                                          </p:val>
                                        </p:tav>
                                      </p:tavLst>
                                    </p:anim>
                                    <p:set>
                                      <p:cBhvr>
                                        <p:cTn id="29" dur="1" fill="hold">
                                          <p:stCondLst>
                                            <p:cond delay="2999"/>
                                          </p:stCondLst>
                                        </p:cTn>
                                        <p:tgtEl>
                                          <p:spTgt spid="33"/>
                                        </p:tgtEl>
                                        <p:attrNameLst>
                                          <p:attrName>style.visibility</p:attrName>
                                        </p:attrNameLst>
                                      </p:cBhvr>
                                      <p:to>
                                        <p:strVal val="hidden"/>
                                      </p:to>
                                    </p:set>
                                  </p:childTnLst>
                                </p:cTn>
                              </p:par>
                              <p:par>
                                <p:cTn id="30" presetID="2" presetClass="exit" presetSubtype="2" fill="hold" grpId="0" nodeType="withEffect">
                                  <p:stCondLst>
                                    <p:cond delay="2000"/>
                                  </p:stCondLst>
                                  <p:childTnLst>
                                    <p:anim calcmode="lin" valueType="num">
                                      <p:cBhvr additive="base">
                                        <p:cTn id="31" dur="3000"/>
                                        <p:tgtEl>
                                          <p:spTgt spid="43"/>
                                        </p:tgtEl>
                                        <p:attrNameLst>
                                          <p:attrName>ppt_x</p:attrName>
                                        </p:attrNameLst>
                                      </p:cBhvr>
                                      <p:tavLst>
                                        <p:tav tm="0">
                                          <p:val>
                                            <p:strVal val="ppt_x"/>
                                          </p:val>
                                        </p:tav>
                                        <p:tav tm="100000">
                                          <p:val>
                                            <p:strVal val="1+ppt_w/2"/>
                                          </p:val>
                                        </p:tav>
                                      </p:tavLst>
                                    </p:anim>
                                    <p:anim calcmode="lin" valueType="num">
                                      <p:cBhvr additive="base">
                                        <p:cTn id="32" dur="3000"/>
                                        <p:tgtEl>
                                          <p:spTgt spid="43"/>
                                        </p:tgtEl>
                                        <p:attrNameLst>
                                          <p:attrName>ppt_y</p:attrName>
                                        </p:attrNameLst>
                                      </p:cBhvr>
                                      <p:tavLst>
                                        <p:tav tm="0">
                                          <p:val>
                                            <p:strVal val="ppt_y"/>
                                          </p:val>
                                        </p:tav>
                                        <p:tav tm="100000">
                                          <p:val>
                                            <p:strVal val="ppt_y"/>
                                          </p:val>
                                        </p:tav>
                                      </p:tavLst>
                                    </p:anim>
                                    <p:set>
                                      <p:cBhvr>
                                        <p:cTn id="33" dur="1" fill="hold">
                                          <p:stCondLst>
                                            <p:cond delay="2999"/>
                                          </p:stCondLst>
                                        </p:cTn>
                                        <p:tgtEl>
                                          <p:spTgt spid="43"/>
                                        </p:tgtEl>
                                        <p:attrNameLst>
                                          <p:attrName>style.visibility</p:attrName>
                                        </p:attrNameLst>
                                      </p:cBhvr>
                                      <p:to>
                                        <p:strVal val="hidden"/>
                                      </p:to>
                                    </p:set>
                                  </p:childTnLst>
                                </p:cTn>
                              </p:par>
                              <p:par>
                                <p:cTn id="34" presetID="2" presetClass="exit" presetSubtype="8" fill="hold" grpId="0" nodeType="withEffect">
                                  <p:stCondLst>
                                    <p:cond delay="1000"/>
                                  </p:stCondLst>
                                  <p:childTnLst>
                                    <p:anim calcmode="lin" valueType="num">
                                      <p:cBhvr additive="base">
                                        <p:cTn id="35" dur="2000"/>
                                        <p:tgtEl>
                                          <p:spTgt spid="42"/>
                                        </p:tgtEl>
                                        <p:attrNameLst>
                                          <p:attrName>ppt_x</p:attrName>
                                        </p:attrNameLst>
                                      </p:cBhvr>
                                      <p:tavLst>
                                        <p:tav tm="0">
                                          <p:val>
                                            <p:strVal val="ppt_x"/>
                                          </p:val>
                                        </p:tav>
                                        <p:tav tm="100000">
                                          <p:val>
                                            <p:strVal val="0-ppt_w/2"/>
                                          </p:val>
                                        </p:tav>
                                      </p:tavLst>
                                    </p:anim>
                                    <p:anim calcmode="lin" valueType="num">
                                      <p:cBhvr additive="base">
                                        <p:cTn id="36" dur="2000"/>
                                        <p:tgtEl>
                                          <p:spTgt spid="42"/>
                                        </p:tgtEl>
                                        <p:attrNameLst>
                                          <p:attrName>ppt_y</p:attrName>
                                        </p:attrNameLst>
                                      </p:cBhvr>
                                      <p:tavLst>
                                        <p:tav tm="0">
                                          <p:val>
                                            <p:strVal val="ppt_y"/>
                                          </p:val>
                                        </p:tav>
                                        <p:tav tm="100000">
                                          <p:val>
                                            <p:strVal val="ppt_y"/>
                                          </p:val>
                                        </p:tav>
                                      </p:tavLst>
                                    </p:anim>
                                    <p:set>
                                      <p:cBhvr>
                                        <p:cTn id="37" dur="1" fill="hold">
                                          <p:stCondLst>
                                            <p:cond delay="1999"/>
                                          </p:stCondLst>
                                        </p:cTn>
                                        <p:tgtEl>
                                          <p:spTgt spid="42"/>
                                        </p:tgtEl>
                                        <p:attrNameLst>
                                          <p:attrName>style.visibility</p:attrName>
                                        </p:attrNameLst>
                                      </p:cBhvr>
                                      <p:to>
                                        <p:strVal val="hidden"/>
                                      </p:to>
                                    </p:set>
                                  </p:childTnLst>
                                </p:cTn>
                              </p:par>
                              <p:par>
                                <p:cTn id="38" presetID="2" presetClass="exit" presetSubtype="2" fill="hold" nodeType="withEffect">
                                  <p:stCondLst>
                                    <p:cond delay="2000"/>
                                  </p:stCondLst>
                                  <p:childTnLst>
                                    <p:anim calcmode="lin" valueType="num">
                                      <p:cBhvr additive="base">
                                        <p:cTn id="39" dur="3000"/>
                                        <p:tgtEl>
                                          <p:spTgt spid="26"/>
                                        </p:tgtEl>
                                        <p:attrNameLst>
                                          <p:attrName>ppt_x</p:attrName>
                                        </p:attrNameLst>
                                      </p:cBhvr>
                                      <p:tavLst>
                                        <p:tav tm="0">
                                          <p:val>
                                            <p:strVal val="ppt_x"/>
                                          </p:val>
                                        </p:tav>
                                        <p:tav tm="100000">
                                          <p:val>
                                            <p:strVal val="1+ppt_w/2"/>
                                          </p:val>
                                        </p:tav>
                                      </p:tavLst>
                                    </p:anim>
                                    <p:anim calcmode="lin" valueType="num">
                                      <p:cBhvr additive="base">
                                        <p:cTn id="40" dur="3000"/>
                                        <p:tgtEl>
                                          <p:spTgt spid="26"/>
                                        </p:tgtEl>
                                        <p:attrNameLst>
                                          <p:attrName>ppt_y</p:attrName>
                                        </p:attrNameLst>
                                      </p:cBhvr>
                                      <p:tavLst>
                                        <p:tav tm="0">
                                          <p:val>
                                            <p:strVal val="ppt_y"/>
                                          </p:val>
                                        </p:tav>
                                        <p:tav tm="100000">
                                          <p:val>
                                            <p:strVal val="ppt_y"/>
                                          </p:val>
                                        </p:tav>
                                      </p:tavLst>
                                    </p:anim>
                                    <p:set>
                                      <p:cBhvr>
                                        <p:cTn id="41" dur="1" fill="hold">
                                          <p:stCondLst>
                                            <p:cond delay="2999"/>
                                          </p:stCondLst>
                                        </p:cTn>
                                        <p:tgtEl>
                                          <p:spTgt spid="26"/>
                                        </p:tgtEl>
                                        <p:attrNameLst>
                                          <p:attrName>style.visibility</p:attrName>
                                        </p:attrNameLst>
                                      </p:cBhvr>
                                      <p:to>
                                        <p:strVal val="hidden"/>
                                      </p:to>
                                    </p:set>
                                  </p:childTnLst>
                                </p:cTn>
                              </p:par>
                              <p:par>
                                <p:cTn id="42" presetID="2" presetClass="exit" presetSubtype="2" fill="hold" grpId="0" nodeType="withEffect">
                                  <p:stCondLst>
                                    <p:cond delay="2000"/>
                                  </p:stCondLst>
                                  <p:childTnLst>
                                    <p:anim calcmode="lin" valueType="num">
                                      <p:cBhvr additive="base">
                                        <p:cTn id="43" dur="2000"/>
                                        <p:tgtEl>
                                          <p:spTgt spid="32"/>
                                        </p:tgtEl>
                                        <p:attrNameLst>
                                          <p:attrName>ppt_x</p:attrName>
                                        </p:attrNameLst>
                                      </p:cBhvr>
                                      <p:tavLst>
                                        <p:tav tm="0">
                                          <p:val>
                                            <p:strVal val="ppt_x"/>
                                          </p:val>
                                        </p:tav>
                                        <p:tav tm="100000">
                                          <p:val>
                                            <p:strVal val="1+ppt_w/2"/>
                                          </p:val>
                                        </p:tav>
                                      </p:tavLst>
                                    </p:anim>
                                    <p:anim calcmode="lin" valueType="num">
                                      <p:cBhvr additive="base">
                                        <p:cTn id="44" dur="2000"/>
                                        <p:tgtEl>
                                          <p:spTgt spid="32"/>
                                        </p:tgtEl>
                                        <p:attrNameLst>
                                          <p:attrName>ppt_y</p:attrName>
                                        </p:attrNameLst>
                                      </p:cBhvr>
                                      <p:tavLst>
                                        <p:tav tm="0">
                                          <p:val>
                                            <p:strVal val="ppt_y"/>
                                          </p:val>
                                        </p:tav>
                                        <p:tav tm="100000">
                                          <p:val>
                                            <p:strVal val="ppt_y"/>
                                          </p:val>
                                        </p:tav>
                                      </p:tavLst>
                                    </p:anim>
                                    <p:set>
                                      <p:cBhvr>
                                        <p:cTn id="45" dur="1" fill="hold">
                                          <p:stCondLst>
                                            <p:cond delay="1999"/>
                                          </p:stCondLst>
                                        </p:cTn>
                                        <p:tgtEl>
                                          <p:spTgt spid="32"/>
                                        </p:tgtEl>
                                        <p:attrNameLst>
                                          <p:attrName>style.visibility</p:attrName>
                                        </p:attrNameLst>
                                      </p:cBhvr>
                                      <p:to>
                                        <p:strVal val="hidden"/>
                                      </p:to>
                                    </p:set>
                                  </p:childTnLst>
                                </p:cTn>
                              </p:par>
                              <p:par>
                                <p:cTn id="46" presetID="2" presetClass="exit" presetSubtype="2" fill="hold" grpId="0" nodeType="withEffect">
                                  <p:stCondLst>
                                    <p:cond delay="2000"/>
                                  </p:stCondLst>
                                  <p:childTnLst>
                                    <p:anim calcmode="lin" valueType="num">
                                      <p:cBhvr additive="base">
                                        <p:cTn id="47" dur="3000"/>
                                        <p:tgtEl>
                                          <p:spTgt spid="34"/>
                                        </p:tgtEl>
                                        <p:attrNameLst>
                                          <p:attrName>ppt_x</p:attrName>
                                        </p:attrNameLst>
                                      </p:cBhvr>
                                      <p:tavLst>
                                        <p:tav tm="0">
                                          <p:val>
                                            <p:strVal val="ppt_x"/>
                                          </p:val>
                                        </p:tav>
                                        <p:tav tm="100000">
                                          <p:val>
                                            <p:strVal val="1+ppt_w/2"/>
                                          </p:val>
                                        </p:tav>
                                      </p:tavLst>
                                    </p:anim>
                                    <p:anim calcmode="lin" valueType="num">
                                      <p:cBhvr additive="base">
                                        <p:cTn id="48" dur="3000"/>
                                        <p:tgtEl>
                                          <p:spTgt spid="34"/>
                                        </p:tgtEl>
                                        <p:attrNameLst>
                                          <p:attrName>ppt_y</p:attrName>
                                        </p:attrNameLst>
                                      </p:cBhvr>
                                      <p:tavLst>
                                        <p:tav tm="0">
                                          <p:val>
                                            <p:strVal val="ppt_y"/>
                                          </p:val>
                                        </p:tav>
                                        <p:tav tm="100000">
                                          <p:val>
                                            <p:strVal val="ppt_y"/>
                                          </p:val>
                                        </p:tav>
                                      </p:tavLst>
                                    </p:anim>
                                    <p:set>
                                      <p:cBhvr>
                                        <p:cTn id="49" dur="1" fill="hold">
                                          <p:stCondLst>
                                            <p:cond delay="2999"/>
                                          </p:stCondLst>
                                        </p:cTn>
                                        <p:tgtEl>
                                          <p:spTgt spid="34"/>
                                        </p:tgtEl>
                                        <p:attrNameLst>
                                          <p:attrName>style.visibility</p:attrName>
                                        </p:attrNameLst>
                                      </p:cBhvr>
                                      <p:to>
                                        <p:strVal val="hidden"/>
                                      </p:to>
                                    </p:set>
                                  </p:childTnLst>
                                </p:cTn>
                              </p:par>
                              <p:par>
                                <p:cTn id="50" presetID="2" presetClass="exit" presetSubtype="2" fill="hold" grpId="0" nodeType="withEffect">
                                  <p:stCondLst>
                                    <p:cond delay="2000"/>
                                  </p:stCondLst>
                                  <p:childTnLst>
                                    <p:anim calcmode="lin" valueType="num">
                                      <p:cBhvr additive="base">
                                        <p:cTn id="51" dur="3000"/>
                                        <p:tgtEl>
                                          <p:spTgt spid="24"/>
                                        </p:tgtEl>
                                        <p:attrNameLst>
                                          <p:attrName>ppt_x</p:attrName>
                                        </p:attrNameLst>
                                      </p:cBhvr>
                                      <p:tavLst>
                                        <p:tav tm="0">
                                          <p:val>
                                            <p:strVal val="ppt_x"/>
                                          </p:val>
                                        </p:tav>
                                        <p:tav tm="100000">
                                          <p:val>
                                            <p:strVal val="1+ppt_w/2"/>
                                          </p:val>
                                        </p:tav>
                                      </p:tavLst>
                                    </p:anim>
                                    <p:anim calcmode="lin" valueType="num">
                                      <p:cBhvr additive="base">
                                        <p:cTn id="52" dur="3000"/>
                                        <p:tgtEl>
                                          <p:spTgt spid="24"/>
                                        </p:tgtEl>
                                        <p:attrNameLst>
                                          <p:attrName>ppt_y</p:attrName>
                                        </p:attrNameLst>
                                      </p:cBhvr>
                                      <p:tavLst>
                                        <p:tav tm="0">
                                          <p:val>
                                            <p:strVal val="ppt_y"/>
                                          </p:val>
                                        </p:tav>
                                        <p:tav tm="100000">
                                          <p:val>
                                            <p:strVal val="ppt_y"/>
                                          </p:val>
                                        </p:tav>
                                      </p:tavLst>
                                    </p:anim>
                                    <p:set>
                                      <p:cBhvr>
                                        <p:cTn id="53" dur="1" fill="hold">
                                          <p:stCondLst>
                                            <p:cond delay="2999"/>
                                          </p:stCondLst>
                                        </p:cTn>
                                        <p:tgtEl>
                                          <p:spTgt spid="24"/>
                                        </p:tgtEl>
                                        <p:attrNameLst>
                                          <p:attrName>style.visibility</p:attrName>
                                        </p:attrNameLst>
                                      </p:cBhvr>
                                      <p:to>
                                        <p:strVal val="hidden"/>
                                      </p:to>
                                    </p:set>
                                  </p:childTnLst>
                                </p:cTn>
                              </p:par>
                              <p:par>
                                <p:cTn id="54" presetID="2" presetClass="exit" presetSubtype="2" fill="hold" nodeType="withEffect">
                                  <p:stCondLst>
                                    <p:cond delay="2000"/>
                                  </p:stCondLst>
                                  <p:childTnLst>
                                    <p:anim calcmode="lin" valueType="num">
                                      <p:cBhvr additive="base">
                                        <p:cTn id="55" dur="2000"/>
                                        <p:tgtEl>
                                          <p:spTgt spid="29"/>
                                        </p:tgtEl>
                                        <p:attrNameLst>
                                          <p:attrName>ppt_x</p:attrName>
                                        </p:attrNameLst>
                                      </p:cBhvr>
                                      <p:tavLst>
                                        <p:tav tm="0">
                                          <p:val>
                                            <p:strVal val="ppt_x"/>
                                          </p:val>
                                        </p:tav>
                                        <p:tav tm="100000">
                                          <p:val>
                                            <p:strVal val="1+ppt_w/2"/>
                                          </p:val>
                                        </p:tav>
                                      </p:tavLst>
                                    </p:anim>
                                    <p:anim calcmode="lin" valueType="num">
                                      <p:cBhvr additive="base">
                                        <p:cTn id="56" dur="2000"/>
                                        <p:tgtEl>
                                          <p:spTgt spid="29"/>
                                        </p:tgtEl>
                                        <p:attrNameLst>
                                          <p:attrName>ppt_y</p:attrName>
                                        </p:attrNameLst>
                                      </p:cBhvr>
                                      <p:tavLst>
                                        <p:tav tm="0">
                                          <p:val>
                                            <p:strVal val="ppt_y"/>
                                          </p:val>
                                        </p:tav>
                                        <p:tav tm="100000">
                                          <p:val>
                                            <p:strVal val="ppt_y"/>
                                          </p:val>
                                        </p:tav>
                                      </p:tavLst>
                                    </p:anim>
                                    <p:set>
                                      <p:cBhvr>
                                        <p:cTn id="57" dur="1" fill="hold">
                                          <p:stCondLst>
                                            <p:cond delay="1999"/>
                                          </p:stCondLst>
                                        </p:cTn>
                                        <p:tgtEl>
                                          <p:spTgt spid="29"/>
                                        </p:tgtEl>
                                        <p:attrNameLst>
                                          <p:attrName>style.visibility</p:attrName>
                                        </p:attrNameLst>
                                      </p:cBhvr>
                                      <p:to>
                                        <p:strVal val="hidden"/>
                                      </p:to>
                                    </p:set>
                                  </p:childTnLst>
                                </p:cTn>
                              </p:par>
                              <p:par>
                                <p:cTn id="58" presetID="2" presetClass="exit" presetSubtype="8" fill="hold" grpId="0" nodeType="withEffect">
                                  <p:stCondLst>
                                    <p:cond delay="2000"/>
                                  </p:stCondLst>
                                  <p:childTnLst>
                                    <p:anim calcmode="lin" valueType="num">
                                      <p:cBhvr additive="base">
                                        <p:cTn id="59" dur="3000"/>
                                        <p:tgtEl>
                                          <p:spTgt spid="25"/>
                                        </p:tgtEl>
                                        <p:attrNameLst>
                                          <p:attrName>ppt_x</p:attrName>
                                        </p:attrNameLst>
                                      </p:cBhvr>
                                      <p:tavLst>
                                        <p:tav tm="0">
                                          <p:val>
                                            <p:strVal val="ppt_x"/>
                                          </p:val>
                                        </p:tav>
                                        <p:tav tm="100000">
                                          <p:val>
                                            <p:strVal val="0-ppt_w/2"/>
                                          </p:val>
                                        </p:tav>
                                      </p:tavLst>
                                    </p:anim>
                                    <p:anim calcmode="lin" valueType="num">
                                      <p:cBhvr additive="base">
                                        <p:cTn id="60" dur="3000"/>
                                        <p:tgtEl>
                                          <p:spTgt spid="25"/>
                                        </p:tgtEl>
                                        <p:attrNameLst>
                                          <p:attrName>ppt_y</p:attrName>
                                        </p:attrNameLst>
                                      </p:cBhvr>
                                      <p:tavLst>
                                        <p:tav tm="0">
                                          <p:val>
                                            <p:strVal val="ppt_y"/>
                                          </p:val>
                                        </p:tav>
                                        <p:tav tm="100000">
                                          <p:val>
                                            <p:strVal val="ppt_y"/>
                                          </p:val>
                                        </p:tav>
                                      </p:tavLst>
                                    </p:anim>
                                    <p:set>
                                      <p:cBhvr>
                                        <p:cTn id="61" dur="1" fill="hold">
                                          <p:stCondLst>
                                            <p:cond delay="2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5" grpId="0" animBg="1"/>
      <p:bldP spid="32" grpId="0" animBg="1"/>
      <p:bldP spid="33" grpId="0" animBg="1"/>
      <p:bldP spid="34" grpId="0" animBg="1"/>
      <p:bldP spid="35" grpId="0" animBg="1"/>
      <p:bldP spid="42" grpId="0" animBg="1"/>
      <p:bldP spid="43" grpId="0" animBg="1"/>
      <p:bldP spid="17" grpId="0" build="p">
        <p:tmplLst>
          <p:tmpl lvl="1">
            <p:tnLst>
              <p:par>
                <p:cTn presetID="10" presetClass="entr" presetSubtype="0" fill="hold" nodeType="withEffect">
                  <p:stCondLst>
                    <p:cond delay="2000"/>
                  </p:stCondLst>
                  <p:childTnLst>
                    <p:set>
                      <p:cBhvr>
                        <p:cTn dur="1" fill="hold">
                          <p:stCondLst>
                            <p:cond delay="0"/>
                          </p:stCondLst>
                        </p:cTn>
                        <p:tgtEl>
                          <p:spTgt spid="17"/>
                        </p:tgtEl>
                        <p:attrNameLst>
                          <p:attrName>style.visibility</p:attrName>
                        </p:attrNameLst>
                      </p:cBhvr>
                      <p:to>
                        <p:strVal val="visible"/>
                      </p:to>
                    </p:set>
                    <p:animEffect transition="in" filter="fade">
                      <p:cBhvr>
                        <p:cTn dur="2250"/>
                        <p:tgtEl>
                          <p:spTgt spid="17"/>
                        </p:tgtEl>
                      </p:cBhvr>
                    </p:animEffect>
                  </p:childTnLst>
                </p:cTn>
              </p:par>
            </p:tnLst>
          </p:tmpl>
        </p:tmplLst>
      </p:bldP>
      <p:bldP spid="5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04">
    <p:bg>
      <p:bgPr>
        <a:solidFill>
          <a:schemeClr val="bg1"/>
        </a:solidFill>
        <a:effectLst/>
      </p:bgPr>
    </p:bg>
    <p:spTree>
      <p:nvGrpSpPr>
        <p:cNvPr id="1" name=""/>
        <p:cNvGrpSpPr/>
        <p:nvPr/>
      </p:nvGrpSpPr>
      <p:grpSpPr>
        <a:xfrm>
          <a:off x="0" y="0"/>
          <a:ext cx="0" cy="0"/>
          <a:chOff x="0" y="0"/>
          <a:chExt cx="0" cy="0"/>
        </a:xfrm>
      </p:grpSpPr>
      <p:sp>
        <p:nvSpPr>
          <p:cNvPr id="22" name="Untertitel 2">
            <a:extLst>
              <a:ext uri="{FF2B5EF4-FFF2-40B4-BE49-F238E27FC236}">
                <a16:creationId xmlns:a16="http://schemas.microsoft.com/office/drawing/2014/main" id="{BC80ADB3-A155-44CA-A145-0645A0E40169}"/>
              </a:ext>
            </a:extLst>
          </p:cNvPr>
          <p:cNvSpPr>
            <a:spLocks noGrp="1"/>
          </p:cNvSpPr>
          <p:nvPr>
            <p:ph type="subTitle" idx="1" hasCustomPrompt="1"/>
          </p:nvPr>
        </p:nvSpPr>
        <p:spPr>
          <a:xfrm>
            <a:off x="479424" y="4755514"/>
            <a:ext cx="11233149" cy="1408760"/>
          </a:xfrm>
        </p:spPr>
        <p:txBody>
          <a:bodyPr>
            <a:normAutofit/>
          </a:bodyPr>
          <a:lstStyle>
            <a:lvl1pPr marL="0" indent="0" algn="l">
              <a:buNone/>
              <a:defRPr sz="2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add subtitle</a:t>
            </a:r>
          </a:p>
        </p:txBody>
      </p:sp>
      <p:sp>
        <p:nvSpPr>
          <p:cNvPr id="23" name="Titel 1">
            <a:extLst>
              <a:ext uri="{FF2B5EF4-FFF2-40B4-BE49-F238E27FC236}">
                <a16:creationId xmlns:a16="http://schemas.microsoft.com/office/drawing/2014/main" id="{1F3611A6-C50B-4FCF-A816-115093921841}"/>
              </a:ext>
            </a:extLst>
          </p:cNvPr>
          <p:cNvSpPr>
            <a:spLocks noGrp="1"/>
          </p:cNvSpPr>
          <p:nvPr>
            <p:ph type="ctrTitle" hasCustomPrompt="1"/>
          </p:nvPr>
        </p:nvSpPr>
        <p:spPr>
          <a:xfrm>
            <a:off x="479423" y="1916113"/>
            <a:ext cx="11084867" cy="2603605"/>
          </a:xfrm>
        </p:spPr>
        <p:txBody>
          <a:bodyPr anchor="b">
            <a:noAutofit/>
          </a:bodyPr>
          <a:lstStyle>
            <a:lvl1pPr algn="l">
              <a:defRPr sz="6600" kern="0" cap="none" spc="0" baseline="0">
                <a:solidFill>
                  <a:schemeClr val="bg1"/>
                </a:solidFill>
              </a:defRPr>
            </a:lvl1pPr>
          </a:lstStyle>
          <a:p>
            <a:r>
              <a:rPr lang="en-US" noProof="0"/>
              <a:t>Click to add title</a:t>
            </a:r>
          </a:p>
        </p:txBody>
      </p:sp>
      <p:sp>
        <p:nvSpPr>
          <p:cNvPr id="7" name="Textplatzhalter 5">
            <a:extLst>
              <a:ext uri="{FF2B5EF4-FFF2-40B4-BE49-F238E27FC236}">
                <a16:creationId xmlns:a16="http://schemas.microsoft.com/office/drawing/2014/main" id="{FB0D66A4-F0C9-4ED7-84E1-29B894AB871F}"/>
              </a:ext>
            </a:extLst>
          </p:cNvPr>
          <p:cNvSpPr>
            <a:spLocks noGrp="1"/>
          </p:cNvSpPr>
          <p:nvPr>
            <p:ph type="body" sz="quarter" idx="10" hasCustomPrompt="1"/>
          </p:nvPr>
        </p:nvSpPr>
        <p:spPr>
          <a:xfrm>
            <a:off x="10301430" y="524356"/>
            <a:ext cx="1544400" cy="511200"/>
          </a:xfrm>
          <a:blipFill>
            <a:blip r:embed="rId2">
              <a:extLst>
                <a:ext uri="{28A0092B-C50C-407E-A947-70E740481C1C}">
                  <a14:useLocalDpi xmlns:a14="http://schemas.microsoft.com/office/drawing/2010/main" val="0"/>
                </a:ext>
              </a:extLst>
            </a:blip>
            <a:stretch>
              <a:fillRect/>
            </a:stretch>
          </a:blipFill>
        </p:spPr>
        <p:txBody>
          <a:bodyPr/>
          <a:lstStyle/>
          <a:p>
            <a:pPr lvl="0"/>
            <a:r>
              <a:rPr lang="en-US" noProof="0"/>
              <a:t> </a:t>
            </a:r>
          </a:p>
        </p:txBody>
      </p:sp>
    </p:spTree>
    <p:extLst>
      <p:ext uri="{BB962C8B-B14F-4D97-AF65-F5344CB8AC3E}">
        <p14:creationId xmlns:p14="http://schemas.microsoft.com/office/powerpoint/2010/main" val="5157937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withEffect">
                  <p:stCondLst>
                    <p:cond delay="2000"/>
                  </p:stCondLst>
                  <p:childTnLst>
                    <p:set>
                      <p:cBhvr>
                        <p:cTn dur="1" fill="hold">
                          <p:stCondLst>
                            <p:cond delay="0"/>
                          </p:stCondLst>
                        </p:cTn>
                        <p:tgtEl>
                          <p:spTgt spid="22"/>
                        </p:tgtEl>
                        <p:attrNameLst>
                          <p:attrName>style.visibility</p:attrName>
                        </p:attrNameLst>
                      </p:cBhvr>
                      <p:to>
                        <p:strVal val="visible"/>
                      </p:to>
                    </p:set>
                    <p:animEffect transition="in" filter="fade">
                      <p:cBhvr>
                        <p:cTn dur="2000"/>
                        <p:tgtEl>
                          <p:spTgt spid="22"/>
                        </p:tgtEl>
                      </p:cBhvr>
                    </p:animEffect>
                  </p:childTnLst>
                </p:cTn>
              </p:par>
            </p:tnLst>
          </p:tmpl>
        </p:tmplLst>
      </p:bldP>
      <p:bldP spid="2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hapter - red">
    <p:bg>
      <p:bgPr>
        <a:solidFill>
          <a:schemeClr val="bg1"/>
        </a:solidFill>
        <a:effectLst/>
      </p:bgPr>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F958A507-DAFA-42BF-8849-C3CB4289ACDF}"/>
              </a:ext>
            </a:extLst>
          </p:cNvPr>
          <p:cNvGraphicFramePr>
            <a:graphicFrameLocks noChangeAspect="1"/>
          </p:cNvGraphicFramePr>
          <p:nvPr>
            <p:custDataLst>
              <p:tags r:id="rId1"/>
            </p:custDataLst>
            <p:extLst>
              <p:ext uri="{D42A27DB-BD31-4B8C-83A1-F6EECF244321}">
                <p14:modId xmlns:p14="http://schemas.microsoft.com/office/powerpoint/2010/main" val="21210747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3" imgH="416" progId="TCLayout.ActiveDocument.1">
                  <p:embed/>
                </p:oleObj>
              </mc:Choice>
              <mc:Fallback>
                <p:oleObj name="think-cell Slide" r:id="rId4" imgW="413" imgH="416" progId="TCLayout.ActiveDocument.1">
                  <p:embed/>
                  <p:pic>
                    <p:nvPicPr>
                      <p:cNvPr id="3" name="Objekt 2" hidden="1">
                        <a:extLst>
                          <a:ext uri="{FF2B5EF4-FFF2-40B4-BE49-F238E27FC236}">
                            <a16:creationId xmlns:a16="http://schemas.microsoft.com/office/drawing/2014/main" id="{F958A507-DAFA-42BF-8849-C3CB4289AC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802DE261-04CD-4B94-BD88-3E91949FEAAD}"/>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6600" b="1" i="0" baseline="0" dirty="0">
              <a:latin typeface="Arial" panose="020B0604020202020204" pitchFamily="34" charset="0"/>
              <a:ea typeface="+mj-ea"/>
              <a:cs typeface="+mj-cs"/>
              <a:sym typeface="Arial" panose="020B0604020202020204" pitchFamily="34" charset="0"/>
            </a:endParaRPr>
          </a:p>
        </p:txBody>
      </p:sp>
      <p:sp>
        <p:nvSpPr>
          <p:cNvPr id="8" name="rot">
            <a:extLst>
              <a:ext uri="{FF2B5EF4-FFF2-40B4-BE49-F238E27FC236}">
                <a16:creationId xmlns:a16="http://schemas.microsoft.com/office/drawing/2014/main" id="{CB574361-3B97-4389-9DE0-5B25DFE5D667}"/>
              </a:ext>
            </a:extLst>
          </p:cNvPr>
          <p:cNvSpPr/>
          <p:nvPr/>
        </p:nvSpPr>
        <p:spPr>
          <a:xfrm>
            <a:off x="0" y="0"/>
            <a:ext cx="121932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6585" tIns="26585" rIns="11077" bIns="11077" rtlCol="0" anchor="t" anchorCtr="0"/>
          <a:lstStyle/>
          <a:p>
            <a:pPr algn="ctr" eaLnBrk="1">
              <a:lnSpc>
                <a:spcPct val="105000"/>
              </a:lnSpc>
            </a:pPr>
            <a:endParaRPr lang="en-US" sz="986" noProof="0">
              <a:solidFill>
                <a:schemeClr val="tx1"/>
              </a:solidFill>
            </a:endParaRPr>
          </a:p>
        </p:txBody>
      </p:sp>
      <p:sp>
        <p:nvSpPr>
          <p:cNvPr id="9" name="hellrot">
            <a:extLst>
              <a:ext uri="{FF2B5EF4-FFF2-40B4-BE49-F238E27FC236}">
                <a16:creationId xmlns:a16="http://schemas.microsoft.com/office/drawing/2014/main" id="{C6366DF7-9E3E-4DFD-BC00-8921066868C2}"/>
              </a:ext>
            </a:extLst>
          </p:cNvPr>
          <p:cNvSpPr/>
          <p:nvPr/>
        </p:nvSpPr>
        <p:spPr>
          <a:xfrm>
            <a:off x="0" y="0"/>
            <a:ext cx="12193200" cy="6858000"/>
          </a:xfrm>
          <a:prstGeom prst="rect">
            <a:avLst/>
          </a:prstGeom>
          <a:solidFill>
            <a:srgbClr val="E0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3038" noProof="0"/>
          </a:p>
        </p:txBody>
      </p:sp>
      <p:sp>
        <p:nvSpPr>
          <p:cNvPr id="10" name="dunkelrot">
            <a:extLst>
              <a:ext uri="{FF2B5EF4-FFF2-40B4-BE49-F238E27FC236}">
                <a16:creationId xmlns:a16="http://schemas.microsoft.com/office/drawing/2014/main" id="{49C62A64-95AD-449A-AE83-8769CF5416E3}"/>
              </a:ext>
            </a:extLst>
          </p:cNvPr>
          <p:cNvSpPr/>
          <p:nvPr/>
        </p:nvSpPr>
        <p:spPr>
          <a:xfrm>
            <a:off x="-600" y="0"/>
            <a:ext cx="121932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3038" noProof="0"/>
          </a:p>
        </p:txBody>
      </p:sp>
      <p:sp>
        <p:nvSpPr>
          <p:cNvPr id="11" name="rot">
            <a:extLst>
              <a:ext uri="{FF2B5EF4-FFF2-40B4-BE49-F238E27FC236}">
                <a16:creationId xmlns:a16="http://schemas.microsoft.com/office/drawing/2014/main" id="{74E6412B-E7DD-4AF8-A8F2-7131EEA7149B}"/>
              </a:ext>
            </a:extLst>
          </p:cNvPr>
          <p:cNvSpPr/>
          <p:nvPr/>
        </p:nvSpPr>
        <p:spPr>
          <a:xfrm>
            <a:off x="-1200" y="0"/>
            <a:ext cx="121932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6585" tIns="26585" rIns="11077" bIns="11077" rtlCol="0" anchor="t" anchorCtr="0"/>
          <a:lstStyle/>
          <a:p>
            <a:pPr algn="ctr" eaLnBrk="1">
              <a:lnSpc>
                <a:spcPct val="105000"/>
              </a:lnSpc>
            </a:pPr>
            <a:endParaRPr lang="en-US" sz="986" noProof="0">
              <a:solidFill>
                <a:schemeClr val="tx1"/>
              </a:solidFill>
            </a:endParaRPr>
          </a:p>
        </p:txBody>
      </p:sp>
      <p:sp>
        <p:nvSpPr>
          <p:cNvPr id="15" name="Untertitel 2">
            <a:extLst>
              <a:ext uri="{FF2B5EF4-FFF2-40B4-BE49-F238E27FC236}">
                <a16:creationId xmlns:a16="http://schemas.microsoft.com/office/drawing/2014/main" id="{6D9BA064-8BEC-4E18-9E5F-8638A855FB37}"/>
              </a:ext>
            </a:extLst>
          </p:cNvPr>
          <p:cNvSpPr>
            <a:spLocks noGrp="1"/>
          </p:cNvSpPr>
          <p:nvPr>
            <p:ph type="subTitle" idx="1" hasCustomPrompt="1"/>
          </p:nvPr>
        </p:nvSpPr>
        <p:spPr>
          <a:xfrm>
            <a:off x="479424" y="4755514"/>
            <a:ext cx="11233149" cy="1408760"/>
          </a:xfrm>
        </p:spPr>
        <p:txBody>
          <a:bodyPr>
            <a:normAutofit/>
          </a:bodyPr>
          <a:lstStyle>
            <a:lvl1pPr marL="0" indent="0" algn="l">
              <a:buNone/>
              <a:defRPr sz="2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add subtitle</a:t>
            </a:r>
          </a:p>
        </p:txBody>
      </p:sp>
      <p:sp>
        <p:nvSpPr>
          <p:cNvPr id="20" name="Titel 1">
            <a:extLst>
              <a:ext uri="{FF2B5EF4-FFF2-40B4-BE49-F238E27FC236}">
                <a16:creationId xmlns:a16="http://schemas.microsoft.com/office/drawing/2014/main" id="{D6484004-B62C-415E-B446-0AE6DF1C13D1}"/>
              </a:ext>
            </a:extLst>
          </p:cNvPr>
          <p:cNvSpPr>
            <a:spLocks noGrp="1"/>
          </p:cNvSpPr>
          <p:nvPr>
            <p:ph type="ctrTitle" hasCustomPrompt="1"/>
          </p:nvPr>
        </p:nvSpPr>
        <p:spPr>
          <a:xfrm>
            <a:off x="479423" y="1916113"/>
            <a:ext cx="11084867" cy="2603605"/>
          </a:xfrm>
        </p:spPr>
        <p:txBody>
          <a:bodyPr anchor="b">
            <a:noAutofit/>
          </a:bodyPr>
          <a:lstStyle>
            <a:lvl1pPr algn="l">
              <a:defRPr sz="6600" kern="0" cap="none" spc="0" baseline="0">
                <a:solidFill>
                  <a:schemeClr val="bg1"/>
                </a:solidFill>
              </a:defRPr>
            </a:lvl1pPr>
          </a:lstStyle>
          <a:p>
            <a:r>
              <a:rPr lang="en-US" noProof="0"/>
              <a:t>Click to add title</a:t>
            </a:r>
          </a:p>
        </p:txBody>
      </p:sp>
      <p:sp>
        <p:nvSpPr>
          <p:cNvPr id="14" name="Textplatzhalter 5">
            <a:extLst>
              <a:ext uri="{FF2B5EF4-FFF2-40B4-BE49-F238E27FC236}">
                <a16:creationId xmlns:a16="http://schemas.microsoft.com/office/drawing/2014/main" id="{F2F5208C-51E6-4F23-8234-0200112DC98E}"/>
              </a:ext>
            </a:extLst>
          </p:cNvPr>
          <p:cNvSpPr>
            <a:spLocks noGrp="1"/>
          </p:cNvSpPr>
          <p:nvPr>
            <p:ph type="body" sz="quarter" idx="10" hasCustomPrompt="1"/>
          </p:nvPr>
        </p:nvSpPr>
        <p:spPr>
          <a:xfrm>
            <a:off x="10301430" y="524356"/>
            <a:ext cx="1544400" cy="511200"/>
          </a:xfrm>
          <a:blipFill>
            <a:blip r:embed="rId6">
              <a:extLst>
                <a:ext uri="{28A0092B-C50C-407E-A947-70E740481C1C}">
                  <a14:useLocalDpi xmlns:a14="http://schemas.microsoft.com/office/drawing/2010/main" val="0"/>
                </a:ext>
              </a:extLst>
            </a:blip>
            <a:stretch>
              <a:fillRect/>
            </a:stretch>
          </a:blipFill>
        </p:spPr>
        <p:txBody>
          <a:bodyPr/>
          <a:lstStyle/>
          <a:p>
            <a:pPr lvl="0"/>
            <a:r>
              <a:rPr lang="en-US" noProof="0"/>
              <a:t> </a:t>
            </a:r>
          </a:p>
        </p:txBody>
      </p:sp>
    </p:spTree>
    <p:extLst>
      <p:ext uri="{BB962C8B-B14F-4D97-AF65-F5344CB8AC3E}">
        <p14:creationId xmlns:p14="http://schemas.microsoft.com/office/powerpoint/2010/main" val="16728168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0"/>
                                        <p:tgtEl>
                                          <p:spTgt spid="20"/>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3000"/>
                                        <p:tgtEl>
                                          <p:spTgt spid="15">
                                            <p:txEl>
                                              <p:pRg st="0" end="0"/>
                                            </p:txEl>
                                          </p:spTgt>
                                        </p:tgtEl>
                                      </p:cBhvr>
                                    </p:animEffect>
                                  </p:childTnLst>
                                </p:cTn>
                              </p:par>
                              <p:par>
                                <p:cTn id="11" presetID="10" presetClass="exit" presetSubtype="0" fill="hold" grpId="0" nodeType="withEffect">
                                  <p:stCondLst>
                                    <p:cond delay="0"/>
                                  </p:stCondLst>
                                  <p:childTnLst>
                                    <p:animEffect transition="out" filter="fade">
                                      <p:cBhvr>
                                        <p:cTn id="12" dur="4000"/>
                                        <p:tgtEl>
                                          <p:spTgt spid="11"/>
                                        </p:tgtEl>
                                      </p:cBhvr>
                                    </p:animEffect>
                                    <p:set>
                                      <p:cBhvr>
                                        <p:cTn id="13" dur="1" fill="hold">
                                          <p:stCondLst>
                                            <p:cond delay="3999"/>
                                          </p:stCondLst>
                                        </p:cTn>
                                        <p:tgtEl>
                                          <p:spTgt spid="11"/>
                                        </p:tgtEl>
                                        <p:attrNameLst>
                                          <p:attrName>style.visibility</p:attrName>
                                        </p:attrNameLst>
                                      </p:cBhvr>
                                      <p:to>
                                        <p:strVal val="hidden"/>
                                      </p:to>
                                    </p:set>
                                  </p:childTnLst>
                                </p:cTn>
                              </p:par>
                              <p:par>
                                <p:cTn id="14" presetID="10" presetClass="exit" presetSubtype="0" fill="hold" grpId="0" nodeType="withEffect">
                                  <p:stCondLst>
                                    <p:cond delay="4000"/>
                                  </p:stCondLst>
                                  <p:childTnLst>
                                    <p:animEffect transition="out" filter="fade">
                                      <p:cBhvr>
                                        <p:cTn id="15" dur="4000"/>
                                        <p:tgtEl>
                                          <p:spTgt spid="10"/>
                                        </p:tgtEl>
                                      </p:cBhvr>
                                    </p:animEffect>
                                    <p:set>
                                      <p:cBhvr>
                                        <p:cTn id="16" dur="1" fill="hold">
                                          <p:stCondLst>
                                            <p:cond delay="3999"/>
                                          </p:stCondLst>
                                        </p:cTn>
                                        <p:tgtEl>
                                          <p:spTgt spid="10"/>
                                        </p:tgtEl>
                                        <p:attrNameLst>
                                          <p:attrName>style.visibility</p:attrName>
                                        </p:attrNameLst>
                                      </p:cBhvr>
                                      <p:to>
                                        <p:strVal val="hidden"/>
                                      </p:to>
                                    </p:set>
                                  </p:childTnLst>
                                </p:cTn>
                              </p:par>
                              <p:par>
                                <p:cTn id="17" presetID="10" presetClass="exit" presetSubtype="0" fill="hold" grpId="0" nodeType="withEffect">
                                  <p:stCondLst>
                                    <p:cond delay="8000"/>
                                  </p:stCondLst>
                                  <p:childTnLst>
                                    <p:animEffect transition="out" filter="fade">
                                      <p:cBhvr>
                                        <p:cTn id="18" dur="4000"/>
                                        <p:tgtEl>
                                          <p:spTgt spid="9"/>
                                        </p:tgtEl>
                                      </p:cBhvr>
                                    </p:animEffect>
                                    <p:set>
                                      <p:cBhvr>
                                        <p:cTn id="19" dur="1" fill="hold">
                                          <p:stCondLst>
                                            <p:cond delay="3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5" grpId="0" build="p">
        <p:tmplLst>
          <p:tmpl lvl="1">
            <p:tnLst>
              <p:par>
                <p:cTn presetID="10" presetClass="entr" presetSubtype="0" fill="hold" nodeType="withEffect">
                  <p:stCondLst>
                    <p:cond delay="2000"/>
                  </p:stCondLst>
                  <p:childTnLst>
                    <p:set>
                      <p:cBhvr>
                        <p:cTn dur="1" fill="hold">
                          <p:stCondLst>
                            <p:cond delay="0"/>
                          </p:stCondLst>
                        </p:cTn>
                        <p:tgtEl>
                          <p:spTgt spid="15"/>
                        </p:tgtEl>
                        <p:attrNameLst>
                          <p:attrName>style.visibility</p:attrName>
                        </p:attrNameLst>
                      </p:cBhvr>
                      <p:to>
                        <p:strVal val="visible"/>
                      </p:to>
                    </p:set>
                    <p:animEffect transition="in" filter="fade">
                      <p:cBhvr>
                        <p:cTn dur="3000"/>
                        <p:tgtEl>
                          <p:spTgt spid="15"/>
                        </p:tgtEl>
                      </p:cBhvr>
                    </p:animEffect>
                  </p:childTnLst>
                </p:cTn>
              </p:par>
            </p:tnLst>
          </p:tmpl>
        </p:tmplLst>
      </p:bldP>
      <p:bldP spid="2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F51874F-67F5-42E4-934A-9B7E96BC2DCD}"/>
              </a:ext>
            </a:extLst>
          </p:cNvPr>
          <p:cNvGraphicFramePr>
            <a:graphicFrameLocks noChangeAspect="1"/>
          </p:cNvGraphicFramePr>
          <p:nvPr>
            <p:custDataLst>
              <p:tags r:id="rId1"/>
            </p:custDataLst>
            <p:extLst>
              <p:ext uri="{D42A27DB-BD31-4B8C-83A1-F6EECF244321}">
                <p14:modId xmlns:p14="http://schemas.microsoft.com/office/powerpoint/2010/main" val="1638631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0" imgH="429" progId="TCLayout.ActiveDocument.1">
                  <p:embed/>
                </p:oleObj>
              </mc:Choice>
              <mc:Fallback>
                <p:oleObj name="think-cell Slide" r:id="rId4" imgW="420" imgH="429" progId="TCLayout.ActiveDocument.1">
                  <p:embed/>
                  <p:pic>
                    <p:nvPicPr>
                      <p:cNvPr id="6" name="Object 5" hidden="1">
                        <a:extLst>
                          <a:ext uri="{FF2B5EF4-FFF2-40B4-BE49-F238E27FC236}">
                            <a16:creationId xmlns:a16="http://schemas.microsoft.com/office/drawing/2014/main" id="{AF51874F-67F5-42E4-934A-9B7E96BC2DC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844B671-E447-4191-8505-43D101A81BF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1" i="0" baseline="0" dirty="0">
              <a:latin typeface="Arial" panose="020B0604020202020204" pitchFamily="34" charset="0"/>
              <a:ea typeface="+mj-ea"/>
              <a:cs typeface="+mj-cs"/>
              <a:sym typeface="Arial" panose="020B0604020202020204" pitchFamily="34" charset="0"/>
            </a:endParaRPr>
          </a:p>
        </p:txBody>
      </p:sp>
      <p:sp>
        <p:nvSpPr>
          <p:cNvPr id="3" name="Inhaltsplatzhalter 2">
            <a:extLst>
              <a:ext uri="{FF2B5EF4-FFF2-40B4-BE49-F238E27FC236}">
                <a16:creationId xmlns:a16="http://schemas.microsoft.com/office/drawing/2014/main" id="{4ADD5FD5-B59B-44CF-974E-6D6142FD30ED}"/>
              </a:ext>
            </a:extLst>
          </p:cNvPr>
          <p:cNvSpPr>
            <a:spLocks noGrp="1"/>
          </p:cNvSpPr>
          <p:nvPr>
            <p:ph idx="1"/>
          </p:nvPr>
        </p:nvSpPr>
        <p:spPr/>
        <p:txBody>
          <a:bodyPr/>
          <a:lstStyle>
            <a:lvl1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lvl1pPr>
            <a:lvl2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lvl2pPr>
            <a:lvl3pPr>
              <a:defRPr/>
            </a:lvl3pPr>
            <a:lvl4pPr>
              <a:defRPr/>
            </a:lvl4pPr>
            <a:lvl5pPr>
              <a:defRPr/>
            </a:lvl5pPr>
          </a:lstStyle>
          <a:p>
            <a:pPr marL="0" marR="0" lvl="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Click to edit Master text styles</a:t>
            </a:r>
          </a:p>
          <a:p>
            <a:pPr marL="0" marR="0" lvl="1"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Second level</a:t>
            </a:r>
          </a:p>
          <a:p>
            <a:pPr marL="0" marR="0" lvl="2"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Third level</a:t>
            </a:r>
          </a:p>
          <a:p>
            <a:pPr marL="0" marR="0" lvl="3"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Fourth level</a:t>
            </a:r>
          </a:p>
          <a:p>
            <a:pPr marL="0" marR="0" lvl="4"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Fifth level</a:t>
            </a:r>
          </a:p>
        </p:txBody>
      </p:sp>
      <p:sp>
        <p:nvSpPr>
          <p:cNvPr id="11" name="Datumsplatzhalter 10">
            <a:extLst>
              <a:ext uri="{FF2B5EF4-FFF2-40B4-BE49-F238E27FC236}">
                <a16:creationId xmlns:a16="http://schemas.microsoft.com/office/drawing/2014/main" id="{265B5FEF-D611-49E4-9D72-DA783A54B82A}"/>
              </a:ext>
            </a:extLst>
          </p:cNvPr>
          <p:cNvSpPr>
            <a:spLocks noGrp="1"/>
          </p:cNvSpPr>
          <p:nvPr>
            <p:ph type="dt" sz="half" idx="14"/>
          </p:nvPr>
        </p:nvSpPr>
        <p:spPr/>
        <p:txBody>
          <a:bodyPr/>
          <a:lstStyle/>
          <a:p>
            <a:fld id="{369F6ACA-541A-4611-BF73-5A5116CCCEF2}" type="datetime1">
              <a:rPr lang="de-DE" noProof="0" smtClean="0"/>
              <a:t>11.07.2025</a:t>
            </a:fld>
            <a:endParaRPr lang="en-US" noProof="0"/>
          </a:p>
        </p:txBody>
      </p:sp>
      <p:sp>
        <p:nvSpPr>
          <p:cNvPr id="12" name="Fußzeilenplatzhalter 11">
            <a:extLst>
              <a:ext uri="{FF2B5EF4-FFF2-40B4-BE49-F238E27FC236}">
                <a16:creationId xmlns:a16="http://schemas.microsoft.com/office/drawing/2014/main" id="{A915E5C5-0F3C-40B6-AE60-181785B7E614}"/>
              </a:ext>
            </a:extLst>
          </p:cNvPr>
          <p:cNvSpPr>
            <a:spLocks noGrp="1"/>
          </p:cNvSpPr>
          <p:nvPr>
            <p:ph type="ftr" sz="quarter" idx="15"/>
          </p:nvPr>
        </p:nvSpPr>
        <p:spPr/>
        <p:txBody>
          <a:bodyPr/>
          <a:lstStyle/>
          <a:p>
            <a:r>
              <a:rPr lang="en-US" noProof="0"/>
              <a:t>Nobel Biocare PowerPoint Template 16-9</a:t>
            </a:r>
          </a:p>
        </p:txBody>
      </p:sp>
      <p:sp>
        <p:nvSpPr>
          <p:cNvPr id="13" name="Foliennummernplatzhalter 12">
            <a:extLst>
              <a:ext uri="{FF2B5EF4-FFF2-40B4-BE49-F238E27FC236}">
                <a16:creationId xmlns:a16="http://schemas.microsoft.com/office/drawing/2014/main" id="{1C4F4A70-2809-4CD1-9143-651E3C7A55E5}"/>
              </a:ext>
            </a:extLst>
          </p:cNvPr>
          <p:cNvSpPr>
            <a:spLocks noGrp="1"/>
          </p:cNvSpPr>
          <p:nvPr>
            <p:ph type="sldNum" sz="quarter" idx="16"/>
          </p:nvPr>
        </p:nvSpPr>
        <p:spPr/>
        <p:txBody>
          <a:bodyPr/>
          <a:lstStyle/>
          <a:p>
            <a:fld id="{48BAED25-F67B-4389-AF81-088E5999745F}" type="slidenum">
              <a:rPr lang="en-US" noProof="0" smtClean="0"/>
              <a:pPr/>
              <a:t>‹#›</a:t>
            </a:fld>
            <a:endParaRPr lang="en-US" noProof="0"/>
          </a:p>
        </p:txBody>
      </p:sp>
      <p:sp>
        <p:nvSpPr>
          <p:cNvPr id="4" name="Title 3">
            <a:extLst>
              <a:ext uri="{FF2B5EF4-FFF2-40B4-BE49-F238E27FC236}">
                <a16:creationId xmlns:a16="http://schemas.microsoft.com/office/drawing/2014/main" id="{C0B89318-A586-4C32-A8CF-CBF1D042A12F}"/>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603302016"/>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hapter - Image placeholder">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4A1571-31A7-4DD8-ABA6-4621A4E6C510}"/>
              </a:ext>
            </a:extLst>
          </p:cNvPr>
          <p:cNvGraphicFramePr>
            <a:graphicFrameLocks noChangeAspect="1"/>
          </p:cNvGraphicFramePr>
          <p:nvPr>
            <p:custDataLst>
              <p:tags r:id="rId1"/>
            </p:custDataLst>
            <p:extLst>
              <p:ext uri="{D42A27DB-BD31-4B8C-83A1-F6EECF244321}">
                <p14:modId xmlns:p14="http://schemas.microsoft.com/office/powerpoint/2010/main" val="1477849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0" imgH="429" progId="TCLayout.ActiveDocument.1">
                  <p:embed/>
                </p:oleObj>
              </mc:Choice>
              <mc:Fallback>
                <p:oleObj name="think-cell Slide" r:id="rId4" imgW="420" imgH="429" progId="TCLayout.ActiveDocument.1">
                  <p:embed/>
                  <p:pic>
                    <p:nvPicPr>
                      <p:cNvPr id="3" name="Object 2" hidden="1">
                        <a:extLst>
                          <a:ext uri="{FF2B5EF4-FFF2-40B4-BE49-F238E27FC236}">
                            <a16:creationId xmlns:a16="http://schemas.microsoft.com/office/drawing/2014/main" id="{DA4A1571-31A7-4DD8-ABA6-4621A4E6C5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9C28AF1-92A1-468C-B1F6-04E7F64F14B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6600" b="1" i="0" baseline="0" dirty="0">
              <a:latin typeface="Arial" panose="020B0604020202020204" pitchFamily="34" charset="0"/>
              <a:ea typeface="+mj-ea"/>
              <a:cs typeface="+mj-cs"/>
              <a:sym typeface="Arial" panose="020B0604020202020204" pitchFamily="34" charset="0"/>
            </a:endParaRPr>
          </a:p>
        </p:txBody>
      </p:sp>
      <p:sp>
        <p:nvSpPr>
          <p:cNvPr id="16" name="Bildplatzhalter 4">
            <a:extLst>
              <a:ext uri="{FF2B5EF4-FFF2-40B4-BE49-F238E27FC236}">
                <a16:creationId xmlns:a16="http://schemas.microsoft.com/office/drawing/2014/main" id="{BFA8B18D-0993-4FE7-94F1-3D50CD319641}"/>
              </a:ext>
            </a:extLst>
          </p:cNvPr>
          <p:cNvSpPr>
            <a:spLocks noGrp="1"/>
          </p:cNvSpPr>
          <p:nvPr>
            <p:ph type="pic" sz="quarter" idx="19"/>
          </p:nvPr>
        </p:nvSpPr>
        <p:spPr>
          <a:xfrm>
            <a:off x="0" y="0"/>
            <a:ext cx="12192000" cy="6857999"/>
          </a:xfrm>
        </p:spPr>
        <p:txBody>
          <a:bodyPr/>
          <a:lstStyle/>
          <a:p>
            <a:endParaRPr lang="en-US" noProof="0"/>
          </a:p>
        </p:txBody>
      </p:sp>
      <p:sp>
        <p:nvSpPr>
          <p:cNvPr id="15" name="Untertitel 2">
            <a:extLst>
              <a:ext uri="{FF2B5EF4-FFF2-40B4-BE49-F238E27FC236}">
                <a16:creationId xmlns:a16="http://schemas.microsoft.com/office/drawing/2014/main" id="{BB76BB7C-9EB3-4744-8A8A-530012181A0C}"/>
              </a:ext>
            </a:extLst>
          </p:cNvPr>
          <p:cNvSpPr>
            <a:spLocks noGrp="1"/>
          </p:cNvSpPr>
          <p:nvPr>
            <p:ph type="subTitle" idx="1" hasCustomPrompt="1"/>
          </p:nvPr>
        </p:nvSpPr>
        <p:spPr>
          <a:xfrm>
            <a:off x="479424" y="4755514"/>
            <a:ext cx="11233149" cy="1408760"/>
          </a:xfrm>
        </p:spPr>
        <p:txBody>
          <a:bodyPr>
            <a:normAutofit/>
          </a:bodyPr>
          <a:lstStyle>
            <a:lvl1pPr marL="0" indent="0" algn="l">
              <a:buNone/>
              <a:defRPr sz="2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add subtitle</a:t>
            </a:r>
          </a:p>
        </p:txBody>
      </p:sp>
      <p:sp>
        <p:nvSpPr>
          <p:cNvPr id="20" name="Titel 1">
            <a:extLst>
              <a:ext uri="{FF2B5EF4-FFF2-40B4-BE49-F238E27FC236}">
                <a16:creationId xmlns:a16="http://schemas.microsoft.com/office/drawing/2014/main" id="{7000EE5F-C97B-45D9-8069-074DD5C07364}"/>
              </a:ext>
            </a:extLst>
          </p:cNvPr>
          <p:cNvSpPr>
            <a:spLocks noGrp="1"/>
          </p:cNvSpPr>
          <p:nvPr>
            <p:ph type="ctrTitle" hasCustomPrompt="1"/>
          </p:nvPr>
        </p:nvSpPr>
        <p:spPr>
          <a:xfrm>
            <a:off x="479423" y="1916113"/>
            <a:ext cx="11084867" cy="2603605"/>
          </a:xfrm>
        </p:spPr>
        <p:txBody>
          <a:bodyPr anchor="b">
            <a:noAutofit/>
          </a:bodyPr>
          <a:lstStyle>
            <a:lvl1pPr algn="l">
              <a:defRPr sz="6600" kern="0" cap="none" spc="0" baseline="0">
                <a:solidFill>
                  <a:schemeClr val="bg1"/>
                </a:solidFill>
              </a:defRPr>
            </a:lvl1pPr>
          </a:lstStyle>
          <a:p>
            <a:r>
              <a:rPr lang="en-US" noProof="0"/>
              <a:t>Click to add title</a:t>
            </a:r>
          </a:p>
        </p:txBody>
      </p:sp>
      <p:sp>
        <p:nvSpPr>
          <p:cNvPr id="14" name="Textplatzhalter 5">
            <a:extLst>
              <a:ext uri="{FF2B5EF4-FFF2-40B4-BE49-F238E27FC236}">
                <a16:creationId xmlns:a16="http://schemas.microsoft.com/office/drawing/2014/main" id="{AA0A45D0-BDC6-47F2-9430-5D76DAC38F20}"/>
              </a:ext>
            </a:extLst>
          </p:cNvPr>
          <p:cNvSpPr>
            <a:spLocks noGrp="1"/>
          </p:cNvSpPr>
          <p:nvPr>
            <p:ph type="body" sz="quarter" idx="10" hasCustomPrompt="1"/>
          </p:nvPr>
        </p:nvSpPr>
        <p:spPr>
          <a:xfrm>
            <a:off x="10301430" y="524356"/>
            <a:ext cx="1544400" cy="511200"/>
          </a:xfrm>
          <a:blipFill>
            <a:blip r:embed="rId6">
              <a:extLst>
                <a:ext uri="{28A0092B-C50C-407E-A947-70E740481C1C}">
                  <a14:useLocalDpi xmlns:a14="http://schemas.microsoft.com/office/drawing/2010/main" val="0"/>
                </a:ext>
              </a:extLst>
            </a:blip>
            <a:stretch>
              <a:fillRect/>
            </a:stretch>
          </a:blipFill>
        </p:spPr>
        <p:txBody>
          <a:bodyPr/>
          <a:lstStyle/>
          <a:p>
            <a:pPr lvl="0"/>
            <a:r>
              <a:rPr lang="en-US" noProof="0"/>
              <a:t> </a:t>
            </a:r>
          </a:p>
        </p:txBody>
      </p:sp>
    </p:spTree>
    <p:extLst>
      <p:ext uri="{BB962C8B-B14F-4D97-AF65-F5344CB8AC3E}">
        <p14:creationId xmlns:p14="http://schemas.microsoft.com/office/powerpoint/2010/main" val="958735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0"/>
                                        <p:tgtEl>
                                          <p:spTgt spid="20"/>
                                        </p:tgtEl>
                                      </p:cBhvr>
                                    </p:animEffect>
                                  </p:childTnLst>
                                </p:cTn>
                              </p:par>
                              <p:par>
                                <p:cTn id="8" presetID="10" presetClass="entr" presetSubtype="0" fill="hold" grpId="0" nodeType="withEffect">
                                  <p:stCondLst>
                                    <p:cond delay="190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3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1900"/>
                  </p:stCondLst>
                  <p:childTnLst>
                    <p:set>
                      <p:cBhvr>
                        <p:cTn dur="1" fill="hold">
                          <p:stCondLst>
                            <p:cond delay="0"/>
                          </p:stCondLst>
                        </p:cTn>
                        <p:tgtEl>
                          <p:spTgt spid="15"/>
                        </p:tgtEl>
                        <p:attrNameLst>
                          <p:attrName>style.visibility</p:attrName>
                        </p:attrNameLst>
                      </p:cBhvr>
                      <p:to>
                        <p:strVal val="visible"/>
                      </p:to>
                    </p:set>
                    <p:animEffect transition="in" filter="fade">
                      <p:cBhvr>
                        <p:cTn dur="3000"/>
                        <p:tgtEl>
                          <p:spTgt spid="15"/>
                        </p:tgtEl>
                      </p:cBhvr>
                    </p:animEffect>
                  </p:childTnLst>
                </p:cTn>
              </p:par>
            </p:tnLst>
          </p:tmpl>
        </p:tmplLst>
      </p:bldP>
      <p:bldP spid="20"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hapter - whit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C00460-B3CB-4570-89E6-0E2BEAED7DFF}"/>
              </a:ext>
            </a:extLst>
          </p:cNvPr>
          <p:cNvGraphicFramePr>
            <a:graphicFrameLocks noChangeAspect="1"/>
          </p:cNvGraphicFramePr>
          <p:nvPr>
            <p:custDataLst>
              <p:tags r:id="rId1"/>
            </p:custDataLst>
            <p:extLst>
              <p:ext uri="{D42A27DB-BD31-4B8C-83A1-F6EECF244321}">
                <p14:modId xmlns:p14="http://schemas.microsoft.com/office/powerpoint/2010/main" val="4120161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0" imgH="429" progId="TCLayout.ActiveDocument.1">
                  <p:embed/>
                </p:oleObj>
              </mc:Choice>
              <mc:Fallback>
                <p:oleObj name="think-cell Slide" r:id="rId4" imgW="420" imgH="429" progId="TCLayout.ActiveDocument.1">
                  <p:embed/>
                  <p:pic>
                    <p:nvPicPr>
                      <p:cNvPr id="3" name="Object 2" hidden="1">
                        <a:extLst>
                          <a:ext uri="{FF2B5EF4-FFF2-40B4-BE49-F238E27FC236}">
                            <a16:creationId xmlns:a16="http://schemas.microsoft.com/office/drawing/2014/main" id="{65C00460-B3CB-4570-89E6-0E2BEAED7DF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B7DD112-0CE0-4C90-A8A6-710CBF75305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6600" b="1" i="0" baseline="0" dirty="0">
              <a:latin typeface="Arial" panose="020B0604020202020204" pitchFamily="34" charset="0"/>
              <a:ea typeface="+mj-ea"/>
              <a:cs typeface="+mj-cs"/>
              <a:sym typeface="Arial" panose="020B0604020202020204" pitchFamily="34" charset="0"/>
            </a:endParaRPr>
          </a:p>
        </p:txBody>
      </p:sp>
      <p:sp>
        <p:nvSpPr>
          <p:cNvPr id="15" name="Untertitel 2">
            <a:extLst>
              <a:ext uri="{FF2B5EF4-FFF2-40B4-BE49-F238E27FC236}">
                <a16:creationId xmlns:a16="http://schemas.microsoft.com/office/drawing/2014/main" id="{BB76BB7C-9EB3-4744-8A8A-530012181A0C}"/>
              </a:ext>
            </a:extLst>
          </p:cNvPr>
          <p:cNvSpPr>
            <a:spLocks noGrp="1"/>
          </p:cNvSpPr>
          <p:nvPr>
            <p:ph type="subTitle" idx="1" hasCustomPrompt="1"/>
          </p:nvPr>
        </p:nvSpPr>
        <p:spPr>
          <a:xfrm>
            <a:off x="479424" y="4755514"/>
            <a:ext cx="11233149" cy="1408760"/>
          </a:xfrm>
        </p:spPr>
        <p:txBody>
          <a:bodyPr>
            <a:normAutofit/>
          </a:bodyPr>
          <a:lstStyle>
            <a:lvl1pPr marL="0" indent="0" algn="l">
              <a:buNone/>
              <a:defRPr sz="2800"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20" name="Titel 1">
            <a:extLst>
              <a:ext uri="{FF2B5EF4-FFF2-40B4-BE49-F238E27FC236}">
                <a16:creationId xmlns:a16="http://schemas.microsoft.com/office/drawing/2014/main" id="{7000EE5F-C97B-45D9-8069-074DD5C07364}"/>
              </a:ext>
            </a:extLst>
          </p:cNvPr>
          <p:cNvSpPr>
            <a:spLocks noGrp="1"/>
          </p:cNvSpPr>
          <p:nvPr>
            <p:ph type="ctrTitle" hasCustomPrompt="1"/>
          </p:nvPr>
        </p:nvSpPr>
        <p:spPr>
          <a:xfrm>
            <a:off x="479423" y="1916113"/>
            <a:ext cx="11084867" cy="2603605"/>
          </a:xfrm>
        </p:spPr>
        <p:txBody>
          <a:bodyPr anchor="b">
            <a:noAutofit/>
          </a:bodyPr>
          <a:lstStyle>
            <a:lvl1pPr algn="l">
              <a:defRPr sz="6600" kern="0" cap="none" spc="0" baseline="0">
                <a:solidFill>
                  <a:schemeClr val="tx1"/>
                </a:solidFill>
              </a:defRPr>
            </a:lvl1pPr>
          </a:lstStyle>
          <a:p>
            <a:r>
              <a:rPr lang="en-US" noProof="0" dirty="0"/>
              <a:t>Click to add title</a:t>
            </a:r>
          </a:p>
        </p:txBody>
      </p:sp>
      <p:pic>
        <p:nvPicPr>
          <p:cNvPr id="7" name="Grafik 6">
            <a:extLst>
              <a:ext uri="{FF2B5EF4-FFF2-40B4-BE49-F238E27FC236}">
                <a16:creationId xmlns:a16="http://schemas.microsoft.com/office/drawing/2014/main" id="{BAB05F9C-BC44-4723-9206-5F426E4BA3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8606" y="524356"/>
            <a:ext cx="1543624" cy="511200"/>
          </a:xfrm>
          <a:prstGeom prst="rect">
            <a:avLst/>
          </a:prstGeom>
        </p:spPr>
      </p:pic>
    </p:spTree>
    <p:extLst>
      <p:ext uri="{BB962C8B-B14F-4D97-AF65-F5344CB8AC3E}">
        <p14:creationId xmlns:p14="http://schemas.microsoft.com/office/powerpoint/2010/main" val="11326046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0"/>
                                        <p:tgtEl>
                                          <p:spTgt spid="20"/>
                                        </p:tgtEl>
                                      </p:cBhvr>
                                    </p:animEffect>
                                  </p:childTnLst>
                                </p:cTn>
                              </p:par>
                              <p:par>
                                <p:cTn id="8" presetID="10" presetClass="entr" presetSubtype="0" fill="hold" grpId="0" nodeType="withEffect">
                                  <p:stCondLst>
                                    <p:cond delay="190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3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withEffect">
                  <p:stCondLst>
                    <p:cond delay="1900"/>
                  </p:stCondLst>
                  <p:childTnLst>
                    <p:set>
                      <p:cBhvr>
                        <p:cTn dur="1" fill="hold">
                          <p:stCondLst>
                            <p:cond delay="0"/>
                          </p:stCondLst>
                        </p:cTn>
                        <p:tgtEl>
                          <p:spTgt spid="15"/>
                        </p:tgtEl>
                        <p:attrNameLst>
                          <p:attrName>style.visibility</p:attrName>
                        </p:attrNameLst>
                      </p:cBhvr>
                      <p:to>
                        <p:strVal val="visible"/>
                      </p:to>
                    </p:set>
                    <p:animEffect transition="in" filter="fade">
                      <p:cBhvr>
                        <p:cTn dur="3000"/>
                        <p:tgtEl>
                          <p:spTgt spid="15"/>
                        </p:tgtEl>
                      </p:cBhvr>
                    </p:animEffect>
                  </p:childTnLst>
                </p:cTn>
              </p:par>
            </p:tnLst>
          </p:tmpl>
        </p:tmplLst>
      </p:bldP>
      <p:bldP spid="2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0A741E-6018-49E9-B756-97FF3C8EB2EF}"/>
              </a:ext>
            </a:extLst>
          </p:cNvPr>
          <p:cNvGraphicFramePr>
            <a:graphicFrameLocks noChangeAspect="1"/>
          </p:cNvGraphicFramePr>
          <p:nvPr>
            <p:custDataLst>
              <p:tags r:id="rId1"/>
            </p:custDataLst>
            <p:extLst>
              <p:ext uri="{D42A27DB-BD31-4B8C-83A1-F6EECF244321}">
                <p14:modId xmlns:p14="http://schemas.microsoft.com/office/powerpoint/2010/main" val="202667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20" imgH="429" progId="TCLayout.ActiveDocument.1">
                  <p:embed/>
                </p:oleObj>
              </mc:Choice>
              <mc:Fallback>
                <p:oleObj name="think-cell Folie" r:id="rId4" imgW="420" imgH="429" progId="TCLayout.ActiveDocument.1">
                  <p:embed/>
                  <p:pic>
                    <p:nvPicPr>
                      <p:cNvPr id="5" name="Object 4" hidden="1">
                        <a:extLst>
                          <a:ext uri="{FF2B5EF4-FFF2-40B4-BE49-F238E27FC236}">
                            <a16:creationId xmlns:a16="http://schemas.microsoft.com/office/drawing/2014/main" id="{6A0A741E-6018-49E9-B756-97FF3C8EB2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89668B7-F416-4A25-8559-DF9C5F2C4ED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1" i="0" baseline="0" dirty="0">
              <a:latin typeface="Arial" panose="020B0604020202020204" pitchFamily="34" charset="0"/>
              <a:ea typeface="+mj-ea"/>
              <a:cs typeface="+mj-cs"/>
              <a:sym typeface="Arial" panose="020B0604020202020204" pitchFamily="34" charset="0"/>
            </a:endParaRPr>
          </a:p>
        </p:txBody>
      </p:sp>
      <p:sp>
        <p:nvSpPr>
          <p:cNvPr id="13" name="Datumsplatzhalter 12">
            <a:extLst>
              <a:ext uri="{FF2B5EF4-FFF2-40B4-BE49-F238E27FC236}">
                <a16:creationId xmlns:a16="http://schemas.microsoft.com/office/drawing/2014/main" id="{5C05605C-E1E9-4476-B25F-F260CEF76747}"/>
              </a:ext>
            </a:extLst>
          </p:cNvPr>
          <p:cNvSpPr>
            <a:spLocks noGrp="1"/>
          </p:cNvSpPr>
          <p:nvPr>
            <p:ph type="dt" sz="half" idx="14"/>
          </p:nvPr>
        </p:nvSpPr>
        <p:spPr/>
        <p:txBody>
          <a:bodyPr/>
          <a:lstStyle/>
          <a:p>
            <a:fld id="{E8B14228-3587-48F6-9491-C35EE36E5B11}" type="datetime1">
              <a:rPr lang="de-DE" noProof="0" smtClean="0"/>
              <a:t>11.07.2025</a:t>
            </a:fld>
            <a:endParaRPr lang="en-US" noProof="0"/>
          </a:p>
        </p:txBody>
      </p:sp>
      <p:sp>
        <p:nvSpPr>
          <p:cNvPr id="14" name="Fußzeilenplatzhalter 13">
            <a:extLst>
              <a:ext uri="{FF2B5EF4-FFF2-40B4-BE49-F238E27FC236}">
                <a16:creationId xmlns:a16="http://schemas.microsoft.com/office/drawing/2014/main" id="{E394DA46-FC2A-48B3-A731-FC73E7B2A5E1}"/>
              </a:ext>
            </a:extLst>
          </p:cNvPr>
          <p:cNvSpPr>
            <a:spLocks noGrp="1"/>
          </p:cNvSpPr>
          <p:nvPr>
            <p:ph type="ftr" sz="quarter" idx="15"/>
          </p:nvPr>
        </p:nvSpPr>
        <p:spPr/>
        <p:txBody>
          <a:bodyPr/>
          <a:lstStyle/>
          <a:p>
            <a:endParaRPr lang="en-US" noProof="0"/>
          </a:p>
        </p:txBody>
      </p:sp>
      <p:sp>
        <p:nvSpPr>
          <p:cNvPr id="15" name="Foliennummernplatzhalter 14">
            <a:extLst>
              <a:ext uri="{FF2B5EF4-FFF2-40B4-BE49-F238E27FC236}">
                <a16:creationId xmlns:a16="http://schemas.microsoft.com/office/drawing/2014/main" id="{46557652-012C-42D4-B4F4-BBCDB60FED5E}"/>
              </a:ext>
            </a:extLst>
          </p:cNvPr>
          <p:cNvSpPr>
            <a:spLocks noGrp="1"/>
          </p:cNvSpPr>
          <p:nvPr>
            <p:ph type="sldNum" sz="quarter" idx="16"/>
          </p:nvPr>
        </p:nvSpPr>
        <p:spPr/>
        <p:txBody>
          <a:bodyPr/>
          <a:lstStyle/>
          <a:p>
            <a:fld id="{48BAED25-F67B-4389-AF81-088E5999745F}" type="slidenum">
              <a:rPr lang="en-US" noProof="0" smtClean="0"/>
              <a:pPr/>
              <a:t>‹#›</a:t>
            </a:fld>
            <a:endParaRPr lang="en-US" noProof="0"/>
          </a:p>
        </p:txBody>
      </p:sp>
      <p:sp>
        <p:nvSpPr>
          <p:cNvPr id="3" name="Title 2">
            <a:extLst>
              <a:ext uri="{FF2B5EF4-FFF2-40B4-BE49-F238E27FC236}">
                <a16:creationId xmlns:a16="http://schemas.microsoft.com/office/drawing/2014/main" id="{F6147BF4-3128-449E-826A-B3A1941E8D32}"/>
              </a:ext>
            </a:extLst>
          </p:cNvPr>
          <p:cNvSpPr>
            <a:spLocks noGrp="1"/>
          </p:cNvSpPr>
          <p:nvPr>
            <p:ph type="title"/>
          </p:nvPr>
        </p:nvSpPr>
        <p:spPr/>
        <p:txBody>
          <a:bodyPr/>
          <a:lstStyle/>
          <a:p>
            <a:r>
              <a:rPr lang="en-US" noProof="0" dirty="0"/>
              <a:t>Click to edit Master title style</a:t>
            </a:r>
          </a:p>
        </p:txBody>
      </p:sp>
    </p:spTree>
    <p:extLst>
      <p:ext uri="{BB962C8B-B14F-4D97-AF65-F5344CB8AC3E}">
        <p14:creationId xmlns:p14="http://schemas.microsoft.com/office/powerpoint/2010/main" val="326805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ext - 2 column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543413B-18DD-49AB-B681-302FC2C2C8F8}"/>
              </a:ext>
            </a:extLst>
          </p:cNvPr>
          <p:cNvGraphicFramePr>
            <a:graphicFrameLocks noChangeAspect="1"/>
          </p:cNvGraphicFramePr>
          <p:nvPr>
            <p:custDataLst>
              <p:tags r:id="rId1"/>
            </p:custDataLst>
            <p:extLst>
              <p:ext uri="{D42A27DB-BD31-4B8C-83A1-F6EECF244321}">
                <p14:modId xmlns:p14="http://schemas.microsoft.com/office/powerpoint/2010/main" val="3713473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0" imgH="429" progId="TCLayout.ActiveDocument.1">
                  <p:embed/>
                </p:oleObj>
              </mc:Choice>
              <mc:Fallback>
                <p:oleObj name="think-cell Slide" r:id="rId4" imgW="420" imgH="429" progId="TCLayout.ActiveDocument.1">
                  <p:embed/>
                  <p:pic>
                    <p:nvPicPr>
                      <p:cNvPr id="6" name="Object 5" hidden="1">
                        <a:extLst>
                          <a:ext uri="{FF2B5EF4-FFF2-40B4-BE49-F238E27FC236}">
                            <a16:creationId xmlns:a16="http://schemas.microsoft.com/office/drawing/2014/main" id="{E543413B-18DD-49AB-B681-302FC2C2C8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C2FC1F4-0A24-48B8-9662-BA5C606A3E7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1" i="0" baseline="0" dirty="0">
              <a:latin typeface="Arial" panose="020B0604020202020204" pitchFamily="34" charset="0"/>
              <a:ea typeface="+mj-ea"/>
              <a:cs typeface="+mj-cs"/>
              <a:sym typeface="Arial" panose="020B0604020202020204" pitchFamily="34" charset="0"/>
            </a:endParaRPr>
          </a:p>
        </p:txBody>
      </p:sp>
      <p:sp>
        <p:nvSpPr>
          <p:cNvPr id="3" name="Inhaltsplatzhalter 2">
            <a:extLst>
              <a:ext uri="{FF2B5EF4-FFF2-40B4-BE49-F238E27FC236}">
                <a16:creationId xmlns:a16="http://schemas.microsoft.com/office/drawing/2014/main" id="{4ADD5FD5-B59B-44CF-974E-6D6142FD30ED}"/>
              </a:ext>
            </a:extLst>
          </p:cNvPr>
          <p:cNvSpPr>
            <a:spLocks noGrp="1"/>
          </p:cNvSpPr>
          <p:nvPr>
            <p:ph idx="1"/>
          </p:nvPr>
        </p:nvSpPr>
        <p:spPr>
          <a:xfrm>
            <a:off x="479425" y="1700213"/>
            <a:ext cx="5508625" cy="4392612"/>
          </a:xfrm>
        </p:spPr>
        <p:txBody>
          <a:bodyPr/>
          <a:lstStyle>
            <a:lvl1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lvl1pPr>
            <a:lvl2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lvl2pPr>
            <a:lvl3pPr>
              <a:defRPr/>
            </a:lvl3pPr>
            <a:lvl4pPr>
              <a:defRPr/>
            </a:lvl4pPr>
            <a:lvl5pPr>
              <a:defRPr/>
            </a:lvl5pPr>
          </a:lstStyle>
          <a:p>
            <a:pPr marL="0" marR="0" lvl="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Click to edit Master text styles</a:t>
            </a:r>
          </a:p>
          <a:p>
            <a:pPr marL="0" marR="0" lvl="1"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Second level</a:t>
            </a:r>
          </a:p>
          <a:p>
            <a:pPr marL="0" marR="0" lvl="2"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Third level</a:t>
            </a:r>
          </a:p>
          <a:p>
            <a:pPr marL="0" marR="0" lvl="3"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Fourth level</a:t>
            </a:r>
          </a:p>
          <a:p>
            <a:pPr marL="0" marR="0" lvl="4"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Fifth level</a:t>
            </a:r>
            <a:endParaRPr lang="en-US" noProof="0" dirty="0"/>
          </a:p>
        </p:txBody>
      </p:sp>
      <p:sp>
        <p:nvSpPr>
          <p:cNvPr id="7" name="Inhaltsplatzhalter 2">
            <a:extLst>
              <a:ext uri="{FF2B5EF4-FFF2-40B4-BE49-F238E27FC236}">
                <a16:creationId xmlns:a16="http://schemas.microsoft.com/office/drawing/2014/main" id="{67F693E3-7006-45FD-8D55-73813DE0AC0F}"/>
              </a:ext>
            </a:extLst>
          </p:cNvPr>
          <p:cNvSpPr>
            <a:spLocks noGrp="1"/>
          </p:cNvSpPr>
          <p:nvPr>
            <p:ph idx="13"/>
          </p:nvPr>
        </p:nvSpPr>
        <p:spPr>
          <a:xfrm>
            <a:off x="6203949" y="1700213"/>
            <a:ext cx="5508625" cy="4392612"/>
          </a:xfrm>
        </p:spPr>
        <p:txBody>
          <a:bodyPr/>
          <a:lstStyle>
            <a:lvl1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lvl1pPr>
            <a:lvl2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lvl2pPr>
            <a:lvl3pPr>
              <a:defRPr/>
            </a:lvl3pPr>
            <a:lvl4pPr>
              <a:defRPr/>
            </a:lvl4pPr>
            <a:lvl5pPr>
              <a:defRPr/>
            </a:lvl5pPr>
          </a:lstStyle>
          <a:p>
            <a:pPr marL="0" marR="0" lvl="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Click to edit Master text styles</a:t>
            </a:r>
          </a:p>
          <a:p>
            <a:pPr marL="0" marR="0" lvl="1"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Second level</a:t>
            </a:r>
          </a:p>
          <a:p>
            <a:pPr marL="0" marR="0" lvl="2"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Third level</a:t>
            </a:r>
          </a:p>
          <a:p>
            <a:pPr marL="0" marR="0" lvl="3"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Fourth level</a:t>
            </a:r>
          </a:p>
          <a:p>
            <a:pPr marL="0" marR="0" lvl="4"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Fifth level</a:t>
            </a:r>
          </a:p>
        </p:txBody>
      </p:sp>
      <p:sp>
        <p:nvSpPr>
          <p:cNvPr id="12" name="Datumsplatzhalter 11">
            <a:extLst>
              <a:ext uri="{FF2B5EF4-FFF2-40B4-BE49-F238E27FC236}">
                <a16:creationId xmlns:a16="http://schemas.microsoft.com/office/drawing/2014/main" id="{FD26B49F-CCAE-47BE-A80D-261564C756D5}"/>
              </a:ext>
            </a:extLst>
          </p:cNvPr>
          <p:cNvSpPr>
            <a:spLocks noGrp="1"/>
          </p:cNvSpPr>
          <p:nvPr>
            <p:ph type="dt" sz="half" idx="15"/>
          </p:nvPr>
        </p:nvSpPr>
        <p:spPr/>
        <p:txBody>
          <a:bodyPr/>
          <a:lstStyle/>
          <a:p>
            <a:fld id="{E47BD3E9-893D-4CCD-8A9B-98022F943EDF}" type="datetime1">
              <a:rPr lang="de-DE" noProof="0" smtClean="0"/>
              <a:t>11.07.2025</a:t>
            </a:fld>
            <a:endParaRPr lang="en-US" noProof="0"/>
          </a:p>
        </p:txBody>
      </p:sp>
      <p:sp>
        <p:nvSpPr>
          <p:cNvPr id="13" name="Fußzeilenplatzhalter 12">
            <a:extLst>
              <a:ext uri="{FF2B5EF4-FFF2-40B4-BE49-F238E27FC236}">
                <a16:creationId xmlns:a16="http://schemas.microsoft.com/office/drawing/2014/main" id="{01E7ED81-0E0C-4A0A-998F-99763A037DC8}"/>
              </a:ext>
            </a:extLst>
          </p:cNvPr>
          <p:cNvSpPr>
            <a:spLocks noGrp="1"/>
          </p:cNvSpPr>
          <p:nvPr>
            <p:ph type="ftr" sz="quarter" idx="16"/>
          </p:nvPr>
        </p:nvSpPr>
        <p:spPr/>
        <p:txBody>
          <a:bodyPr/>
          <a:lstStyle/>
          <a:p>
            <a:r>
              <a:rPr lang="en-US" noProof="0"/>
              <a:t>Nobel Biocare PowerPoint Template 16-9</a:t>
            </a:r>
          </a:p>
        </p:txBody>
      </p:sp>
      <p:sp>
        <p:nvSpPr>
          <p:cNvPr id="14" name="Foliennummernplatzhalter 13">
            <a:extLst>
              <a:ext uri="{FF2B5EF4-FFF2-40B4-BE49-F238E27FC236}">
                <a16:creationId xmlns:a16="http://schemas.microsoft.com/office/drawing/2014/main" id="{80B02F72-F34A-462E-B197-A7FEC330C397}"/>
              </a:ext>
            </a:extLst>
          </p:cNvPr>
          <p:cNvSpPr>
            <a:spLocks noGrp="1"/>
          </p:cNvSpPr>
          <p:nvPr>
            <p:ph type="sldNum" sz="quarter" idx="17"/>
          </p:nvPr>
        </p:nvSpPr>
        <p:spPr/>
        <p:txBody>
          <a:bodyPr/>
          <a:lstStyle/>
          <a:p>
            <a:fld id="{48BAED25-F67B-4389-AF81-088E5999745F}" type="slidenum">
              <a:rPr lang="en-US" noProof="0" smtClean="0"/>
              <a:pPr/>
              <a:t>‹#›</a:t>
            </a:fld>
            <a:endParaRPr lang="en-US" noProof="0"/>
          </a:p>
        </p:txBody>
      </p:sp>
      <p:sp>
        <p:nvSpPr>
          <p:cNvPr id="4" name="Title 3">
            <a:extLst>
              <a:ext uri="{FF2B5EF4-FFF2-40B4-BE49-F238E27FC236}">
                <a16:creationId xmlns:a16="http://schemas.microsoft.com/office/drawing/2014/main" id="{B6E1DCDD-6CB4-4CD0-9F6C-DB6B6257958F}"/>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27566545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ext - 3 column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2D536AB-C999-4AE1-B600-8E88F182424B}"/>
              </a:ext>
            </a:extLst>
          </p:cNvPr>
          <p:cNvGraphicFramePr>
            <a:graphicFrameLocks noChangeAspect="1"/>
          </p:cNvGraphicFramePr>
          <p:nvPr>
            <p:custDataLst>
              <p:tags r:id="rId1"/>
            </p:custDataLst>
            <p:extLst>
              <p:ext uri="{D42A27DB-BD31-4B8C-83A1-F6EECF244321}">
                <p14:modId xmlns:p14="http://schemas.microsoft.com/office/powerpoint/2010/main" val="2905303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0" imgH="429" progId="TCLayout.ActiveDocument.1">
                  <p:embed/>
                </p:oleObj>
              </mc:Choice>
              <mc:Fallback>
                <p:oleObj name="think-cell Slide" r:id="rId4" imgW="420" imgH="429" progId="TCLayout.ActiveDocument.1">
                  <p:embed/>
                  <p:pic>
                    <p:nvPicPr>
                      <p:cNvPr id="6" name="Object 5" hidden="1">
                        <a:extLst>
                          <a:ext uri="{FF2B5EF4-FFF2-40B4-BE49-F238E27FC236}">
                            <a16:creationId xmlns:a16="http://schemas.microsoft.com/office/drawing/2014/main" id="{E2D536AB-C999-4AE1-B600-8E88F182424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2F73D4F-BA64-453A-BF3A-360ED3B41E8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1" i="0" baseline="0" dirty="0">
              <a:latin typeface="Arial" panose="020B0604020202020204" pitchFamily="34" charset="0"/>
              <a:ea typeface="+mj-ea"/>
              <a:cs typeface="+mj-cs"/>
              <a:sym typeface="Arial" panose="020B0604020202020204" pitchFamily="34" charset="0"/>
            </a:endParaRPr>
          </a:p>
        </p:txBody>
      </p:sp>
      <p:sp>
        <p:nvSpPr>
          <p:cNvPr id="3" name="Inhaltsplatzhalter 2">
            <a:extLst>
              <a:ext uri="{FF2B5EF4-FFF2-40B4-BE49-F238E27FC236}">
                <a16:creationId xmlns:a16="http://schemas.microsoft.com/office/drawing/2014/main" id="{4ADD5FD5-B59B-44CF-974E-6D6142FD30ED}"/>
              </a:ext>
            </a:extLst>
          </p:cNvPr>
          <p:cNvSpPr>
            <a:spLocks noGrp="1"/>
          </p:cNvSpPr>
          <p:nvPr>
            <p:ph idx="1"/>
          </p:nvPr>
        </p:nvSpPr>
        <p:spPr>
          <a:xfrm>
            <a:off x="479425" y="1700213"/>
            <a:ext cx="3600000" cy="4392612"/>
          </a:xfrm>
        </p:spPr>
        <p:txBody>
          <a:bodyPr/>
          <a:lstStyle>
            <a:lvl1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lvl1pPr>
            <a:lvl2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lvl2pPr>
            <a:lvl3pPr>
              <a:defRPr/>
            </a:lvl3pPr>
            <a:lvl4pPr>
              <a:defRPr/>
            </a:lvl4pPr>
            <a:lvl5pPr>
              <a:defRPr/>
            </a:lvl5pPr>
          </a:lstStyle>
          <a:p>
            <a:pPr marL="0" marR="0" lvl="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Click to edit Master text styles</a:t>
            </a:r>
          </a:p>
          <a:p>
            <a:pPr marL="0" marR="0" lvl="1"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Second level</a:t>
            </a:r>
          </a:p>
          <a:p>
            <a:pPr marL="0" marR="0" lvl="2"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Third level</a:t>
            </a:r>
          </a:p>
          <a:p>
            <a:pPr marL="0" marR="0" lvl="3"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Fourth level</a:t>
            </a:r>
          </a:p>
          <a:p>
            <a:pPr marL="0" marR="0" lvl="4"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Fifth level</a:t>
            </a:r>
          </a:p>
        </p:txBody>
      </p:sp>
      <p:sp>
        <p:nvSpPr>
          <p:cNvPr id="7" name="Inhaltsplatzhalter 2">
            <a:extLst>
              <a:ext uri="{FF2B5EF4-FFF2-40B4-BE49-F238E27FC236}">
                <a16:creationId xmlns:a16="http://schemas.microsoft.com/office/drawing/2014/main" id="{67F693E3-7006-45FD-8D55-73813DE0AC0F}"/>
              </a:ext>
            </a:extLst>
          </p:cNvPr>
          <p:cNvSpPr>
            <a:spLocks noGrp="1"/>
          </p:cNvSpPr>
          <p:nvPr>
            <p:ph idx="13"/>
          </p:nvPr>
        </p:nvSpPr>
        <p:spPr>
          <a:xfrm>
            <a:off x="4296225" y="1700213"/>
            <a:ext cx="3600000" cy="4392612"/>
          </a:xfrm>
        </p:spPr>
        <p:txBody>
          <a:bodyPr/>
          <a:lstStyle>
            <a:lvl1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lvl1pPr>
            <a:lvl2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lvl2pPr>
            <a:lvl3pPr>
              <a:defRPr/>
            </a:lvl3pPr>
            <a:lvl4pPr>
              <a:defRPr/>
            </a:lvl4pPr>
            <a:lvl5pPr>
              <a:defRPr/>
            </a:lvl5pPr>
          </a:lstStyle>
          <a:p>
            <a:pPr marL="0" marR="0" lvl="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Click to edit Master text styles</a:t>
            </a:r>
          </a:p>
          <a:p>
            <a:pPr marL="0" marR="0" lvl="1"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Second level</a:t>
            </a:r>
          </a:p>
          <a:p>
            <a:pPr marL="0" marR="0" lvl="2"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Third level</a:t>
            </a:r>
          </a:p>
          <a:p>
            <a:pPr marL="0" marR="0" lvl="3"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Fourth level</a:t>
            </a:r>
          </a:p>
          <a:p>
            <a:pPr marL="0" marR="0" lvl="4"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Fifth level</a:t>
            </a:r>
            <a:endParaRPr lang="en-US" noProof="0" dirty="0"/>
          </a:p>
        </p:txBody>
      </p:sp>
      <p:sp>
        <p:nvSpPr>
          <p:cNvPr id="8" name="Inhaltsplatzhalter 2">
            <a:extLst>
              <a:ext uri="{FF2B5EF4-FFF2-40B4-BE49-F238E27FC236}">
                <a16:creationId xmlns:a16="http://schemas.microsoft.com/office/drawing/2014/main" id="{65CC9C9F-47FD-492D-9A6E-4201CAFC57F1}"/>
              </a:ext>
            </a:extLst>
          </p:cNvPr>
          <p:cNvSpPr>
            <a:spLocks noGrp="1"/>
          </p:cNvSpPr>
          <p:nvPr>
            <p:ph idx="14"/>
          </p:nvPr>
        </p:nvSpPr>
        <p:spPr>
          <a:xfrm>
            <a:off x="8112125" y="1700213"/>
            <a:ext cx="3600000" cy="4392612"/>
          </a:xfrm>
        </p:spPr>
        <p:txBody>
          <a:bodyPr/>
          <a:lstStyle>
            <a:lvl1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lvl1pPr>
            <a:lvl2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lvl2pPr>
            <a:lvl3pPr>
              <a:defRPr/>
            </a:lvl3pPr>
            <a:lvl4pPr>
              <a:defRPr/>
            </a:lvl4pPr>
            <a:lvl5pPr>
              <a:defRPr/>
            </a:lvl5pPr>
          </a:lstStyle>
          <a:p>
            <a:pPr marL="0" marR="0" lvl="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Click to edit Master text styles</a:t>
            </a:r>
          </a:p>
          <a:p>
            <a:pPr marL="0" marR="0" lvl="1"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Second level</a:t>
            </a:r>
          </a:p>
          <a:p>
            <a:pPr marL="0" marR="0" lvl="2"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Third level</a:t>
            </a:r>
          </a:p>
          <a:p>
            <a:pPr marL="0" marR="0" lvl="3"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Fourth level</a:t>
            </a:r>
          </a:p>
          <a:p>
            <a:pPr marL="0" marR="0" lvl="4"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Fifth level</a:t>
            </a:r>
          </a:p>
        </p:txBody>
      </p:sp>
      <p:sp>
        <p:nvSpPr>
          <p:cNvPr id="19" name="Datumsplatzhalter 18">
            <a:extLst>
              <a:ext uri="{FF2B5EF4-FFF2-40B4-BE49-F238E27FC236}">
                <a16:creationId xmlns:a16="http://schemas.microsoft.com/office/drawing/2014/main" id="{B2C78C3E-9552-467C-A1F6-BE2B88D59702}"/>
              </a:ext>
            </a:extLst>
          </p:cNvPr>
          <p:cNvSpPr>
            <a:spLocks noGrp="1"/>
          </p:cNvSpPr>
          <p:nvPr>
            <p:ph type="dt" sz="half" idx="16"/>
          </p:nvPr>
        </p:nvSpPr>
        <p:spPr/>
        <p:txBody>
          <a:bodyPr/>
          <a:lstStyle/>
          <a:p>
            <a:fld id="{8BCDA0E1-AAF7-44BC-9EAF-26E85CD6175B}" type="datetime1">
              <a:rPr lang="de-DE" noProof="0" smtClean="0"/>
              <a:t>11.07.2025</a:t>
            </a:fld>
            <a:endParaRPr lang="en-US" noProof="0"/>
          </a:p>
        </p:txBody>
      </p:sp>
      <p:sp>
        <p:nvSpPr>
          <p:cNvPr id="20" name="Fußzeilenplatzhalter 19">
            <a:extLst>
              <a:ext uri="{FF2B5EF4-FFF2-40B4-BE49-F238E27FC236}">
                <a16:creationId xmlns:a16="http://schemas.microsoft.com/office/drawing/2014/main" id="{6FCEB5EA-01BD-4908-8EA0-72B6FAF0403D}"/>
              </a:ext>
            </a:extLst>
          </p:cNvPr>
          <p:cNvSpPr>
            <a:spLocks noGrp="1"/>
          </p:cNvSpPr>
          <p:nvPr>
            <p:ph type="ftr" sz="quarter" idx="17"/>
          </p:nvPr>
        </p:nvSpPr>
        <p:spPr/>
        <p:txBody>
          <a:bodyPr/>
          <a:lstStyle/>
          <a:p>
            <a:r>
              <a:rPr lang="en-US" noProof="0"/>
              <a:t>Nobel Biocare PowerPoint Template 16-9</a:t>
            </a:r>
          </a:p>
        </p:txBody>
      </p:sp>
      <p:sp>
        <p:nvSpPr>
          <p:cNvPr id="21" name="Foliennummernplatzhalter 20">
            <a:extLst>
              <a:ext uri="{FF2B5EF4-FFF2-40B4-BE49-F238E27FC236}">
                <a16:creationId xmlns:a16="http://schemas.microsoft.com/office/drawing/2014/main" id="{921A9973-E053-4D19-8B8D-CFE97D5D0FA8}"/>
              </a:ext>
            </a:extLst>
          </p:cNvPr>
          <p:cNvSpPr>
            <a:spLocks noGrp="1"/>
          </p:cNvSpPr>
          <p:nvPr>
            <p:ph type="sldNum" sz="quarter" idx="18"/>
          </p:nvPr>
        </p:nvSpPr>
        <p:spPr/>
        <p:txBody>
          <a:bodyPr/>
          <a:lstStyle/>
          <a:p>
            <a:fld id="{48BAED25-F67B-4389-AF81-088E5999745F}" type="slidenum">
              <a:rPr lang="en-US" noProof="0" smtClean="0"/>
              <a:pPr/>
              <a:t>‹#›</a:t>
            </a:fld>
            <a:endParaRPr lang="en-US" noProof="0"/>
          </a:p>
        </p:txBody>
      </p:sp>
      <p:sp>
        <p:nvSpPr>
          <p:cNvPr id="4" name="Title 3">
            <a:extLst>
              <a:ext uri="{FF2B5EF4-FFF2-40B4-BE49-F238E27FC236}">
                <a16:creationId xmlns:a16="http://schemas.microsoft.com/office/drawing/2014/main" id="{68F25103-6B92-4A7E-878E-E6358C34AEBC}"/>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594550029"/>
      </p:ext>
    </p:extLst>
  </p:cSld>
  <p:clrMapOvr>
    <a:masterClrMapping/>
  </p:clrMapOvr>
  <p:transition spd="slow">
    <p:wipe/>
  </p:transition>
  <p:extLst>
    <p:ext uri="{DCECCB84-F9BA-43D5-87BE-67443E8EF086}">
      <p15:sldGuideLst xmlns:p15="http://schemas.microsoft.com/office/powerpoint/2012/main">
        <p15:guide id="1" pos="2701">
          <p15:clr>
            <a:srgbClr val="FBAE40"/>
          </p15:clr>
        </p15:guide>
        <p15:guide id="2" pos="2576">
          <p15:clr>
            <a:srgbClr val="FBAE40"/>
          </p15:clr>
        </p15:guide>
        <p15:guide id="3" pos="4982">
          <p15:clr>
            <a:srgbClr val="FBAE40"/>
          </p15:clr>
        </p15:guide>
        <p15:guide id="4" pos="510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 big Images + Text">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35CC365E-1451-49E2-87C7-1144346592D1}"/>
              </a:ext>
            </a:extLst>
          </p:cNvPr>
          <p:cNvSpPr>
            <a:spLocks noGrp="1"/>
          </p:cNvSpPr>
          <p:nvPr>
            <p:ph type="pic" sz="quarter" idx="19"/>
          </p:nvPr>
        </p:nvSpPr>
        <p:spPr>
          <a:xfrm>
            <a:off x="0" y="0"/>
            <a:ext cx="4064400" cy="6858000"/>
          </a:xfrm>
        </p:spPr>
        <p:txBody>
          <a:bodyPr/>
          <a:lstStyle/>
          <a:p>
            <a:r>
              <a:rPr lang="en-US" noProof="0"/>
              <a:t>Click icon to add picture</a:t>
            </a:r>
          </a:p>
        </p:txBody>
      </p:sp>
      <p:sp>
        <p:nvSpPr>
          <p:cNvPr id="3" name="Inhaltsplatzhalter 2">
            <a:extLst>
              <a:ext uri="{FF2B5EF4-FFF2-40B4-BE49-F238E27FC236}">
                <a16:creationId xmlns:a16="http://schemas.microsoft.com/office/drawing/2014/main" id="{4ADD5FD5-B59B-44CF-974E-6D6142FD30ED}"/>
              </a:ext>
            </a:extLst>
          </p:cNvPr>
          <p:cNvSpPr>
            <a:spLocks noGrp="1"/>
          </p:cNvSpPr>
          <p:nvPr>
            <p:ph idx="1" hasCustomPrompt="1"/>
          </p:nvPr>
        </p:nvSpPr>
        <p:spPr>
          <a:xfrm>
            <a:off x="479425" y="476251"/>
            <a:ext cx="3600000" cy="5616574"/>
          </a:xfrm>
        </p:spPr>
        <p:txBody>
          <a:bodyPr rIns="180000"/>
          <a:lstStyle>
            <a:lvl1pPr algn="l" defTabSz="914400" rtl="0" eaLnBrk="1" latinLnBrk="0" hangingPunct="1">
              <a:lnSpc>
                <a:spcPct val="100000"/>
              </a:lnSpc>
              <a:spcBef>
                <a:spcPct val="0"/>
              </a:spcBef>
              <a:buNone/>
              <a:defRPr lang="de-DE" sz="3200" b="1" kern="1200" cap="none" spc="0" baseline="0" dirty="0">
                <a:solidFill>
                  <a:schemeClr val="tx1"/>
                </a:solidFill>
                <a:latin typeface="+mj-lt"/>
                <a:ea typeface="+mj-ea"/>
                <a:cs typeface="+mj-cs"/>
              </a:defRPr>
            </a:lvl1pPr>
            <a:lvl2pPr>
              <a:defRPr sz="2000" b="1" spc="0" baseline="0"/>
            </a:lvl2pPr>
            <a:lvl3pPr marL="0" indent="0">
              <a:buNone/>
              <a:defRPr spc="0" baseline="0"/>
            </a:lvl3pPr>
            <a:lvl4pPr marL="216000">
              <a:defRPr spc="0" baseline="0"/>
            </a:lvl4pPr>
            <a:lvl5pPr marL="432000">
              <a:defRPr spc="0" baseline="0"/>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 bene</a:t>
            </a:r>
          </a:p>
        </p:txBody>
      </p:sp>
      <p:sp>
        <p:nvSpPr>
          <p:cNvPr id="19" name="Datumsplatzhalter 18">
            <a:extLst>
              <a:ext uri="{FF2B5EF4-FFF2-40B4-BE49-F238E27FC236}">
                <a16:creationId xmlns:a16="http://schemas.microsoft.com/office/drawing/2014/main" id="{B2C78C3E-9552-467C-A1F6-BE2B88D59702}"/>
              </a:ext>
            </a:extLst>
          </p:cNvPr>
          <p:cNvSpPr>
            <a:spLocks noGrp="1"/>
          </p:cNvSpPr>
          <p:nvPr>
            <p:ph type="dt" sz="half" idx="16"/>
          </p:nvPr>
        </p:nvSpPr>
        <p:spPr/>
        <p:txBody>
          <a:bodyPr/>
          <a:lstStyle/>
          <a:p>
            <a:fld id="{37A07B38-1E3C-4AF2-8E30-4C7291B889BE}" type="datetime1">
              <a:rPr lang="de-DE" noProof="0" smtClean="0"/>
              <a:t>11.07.2025</a:t>
            </a:fld>
            <a:endParaRPr lang="en-US" noProof="0"/>
          </a:p>
        </p:txBody>
      </p:sp>
      <p:sp>
        <p:nvSpPr>
          <p:cNvPr id="20" name="Fußzeilenplatzhalter 19">
            <a:extLst>
              <a:ext uri="{FF2B5EF4-FFF2-40B4-BE49-F238E27FC236}">
                <a16:creationId xmlns:a16="http://schemas.microsoft.com/office/drawing/2014/main" id="{6FCEB5EA-01BD-4908-8EA0-72B6FAF0403D}"/>
              </a:ext>
            </a:extLst>
          </p:cNvPr>
          <p:cNvSpPr>
            <a:spLocks noGrp="1"/>
          </p:cNvSpPr>
          <p:nvPr>
            <p:ph type="ftr" sz="quarter" idx="17"/>
          </p:nvPr>
        </p:nvSpPr>
        <p:spPr/>
        <p:txBody>
          <a:bodyPr/>
          <a:lstStyle/>
          <a:p>
            <a:r>
              <a:rPr lang="en-US" noProof="0"/>
              <a:t>Nobel Biocare PowerPoint Template 16-9</a:t>
            </a:r>
          </a:p>
        </p:txBody>
      </p:sp>
      <p:sp>
        <p:nvSpPr>
          <p:cNvPr id="21" name="Foliennummernplatzhalter 20">
            <a:extLst>
              <a:ext uri="{FF2B5EF4-FFF2-40B4-BE49-F238E27FC236}">
                <a16:creationId xmlns:a16="http://schemas.microsoft.com/office/drawing/2014/main" id="{921A9973-E053-4D19-8B8D-CFE97D5D0FA8}"/>
              </a:ext>
            </a:extLst>
          </p:cNvPr>
          <p:cNvSpPr>
            <a:spLocks noGrp="1"/>
          </p:cNvSpPr>
          <p:nvPr>
            <p:ph type="sldNum" sz="quarter" idx="18"/>
          </p:nvPr>
        </p:nvSpPr>
        <p:spPr/>
        <p:txBody>
          <a:bodyPr/>
          <a:lstStyle/>
          <a:p>
            <a:fld id="{48BAED25-F67B-4389-AF81-088E5999745F}" type="slidenum">
              <a:rPr lang="en-US" noProof="0" smtClean="0"/>
              <a:pPr/>
              <a:t>‹#›</a:t>
            </a:fld>
            <a:endParaRPr lang="en-US" noProof="0"/>
          </a:p>
        </p:txBody>
      </p:sp>
      <p:sp>
        <p:nvSpPr>
          <p:cNvPr id="12" name="Bildplatzhalter 4">
            <a:extLst>
              <a:ext uri="{FF2B5EF4-FFF2-40B4-BE49-F238E27FC236}">
                <a16:creationId xmlns:a16="http://schemas.microsoft.com/office/drawing/2014/main" id="{CE916EED-C1C0-4C07-8ADE-F30C7E095910}"/>
              </a:ext>
            </a:extLst>
          </p:cNvPr>
          <p:cNvSpPr>
            <a:spLocks noGrp="1"/>
          </p:cNvSpPr>
          <p:nvPr>
            <p:ph type="pic" sz="quarter" idx="20"/>
          </p:nvPr>
        </p:nvSpPr>
        <p:spPr>
          <a:xfrm>
            <a:off x="4063800" y="0"/>
            <a:ext cx="4064400" cy="6858000"/>
          </a:xfrm>
        </p:spPr>
        <p:txBody>
          <a:bodyPr/>
          <a:lstStyle/>
          <a:p>
            <a:r>
              <a:rPr lang="en-US" noProof="0"/>
              <a:t>Click icon to add picture</a:t>
            </a:r>
          </a:p>
        </p:txBody>
      </p:sp>
      <p:sp>
        <p:nvSpPr>
          <p:cNvPr id="13" name="Bildplatzhalter 4">
            <a:extLst>
              <a:ext uri="{FF2B5EF4-FFF2-40B4-BE49-F238E27FC236}">
                <a16:creationId xmlns:a16="http://schemas.microsoft.com/office/drawing/2014/main" id="{293FF952-C637-4B66-8635-2BD729FD691B}"/>
              </a:ext>
            </a:extLst>
          </p:cNvPr>
          <p:cNvSpPr>
            <a:spLocks noGrp="1"/>
          </p:cNvSpPr>
          <p:nvPr>
            <p:ph type="pic" sz="quarter" idx="21"/>
          </p:nvPr>
        </p:nvSpPr>
        <p:spPr>
          <a:xfrm>
            <a:off x="8127600" y="0"/>
            <a:ext cx="4064400" cy="6858000"/>
          </a:xfrm>
        </p:spPr>
        <p:txBody>
          <a:bodyPr/>
          <a:lstStyle/>
          <a:p>
            <a:r>
              <a:rPr lang="en-US" noProof="0"/>
              <a:t>Click icon to add picture</a:t>
            </a:r>
          </a:p>
        </p:txBody>
      </p:sp>
    </p:spTree>
    <p:extLst>
      <p:ext uri="{BB962C8B-B14F-4D97-AF65-F5344CB8AC3E}">
        <p14:creationId xmlns:p14="http://schemas.microsoft.com/office/powerpoint/2010/main" val="2768134291"/>
      </p:ext>
    </p:extLst>
  </p:cSld>
  <p:clrMapOvr>
    <a:masterClrMapping/>
  </p:clrMapOvr>
  <p:transition spd="slow">
    <p:wipe/>
  </p:transition>
  <p:extLst>
    <p:ext uri="{DCECCB84-F9BA-43D5-87BE-67443E8EF086}">
      <p15:sldGuideLst xmlns:p15="http://schemas.microsoft.com/office/powerpoint/2012/main">
        <p15:guide id="1" pos="3840">
          <p15:clr>
            <a:srgbClr val="FBAE40"/>
          </p15:clr>
        </p15:guide>
        <p15:guide id="2" pos="2561">
          <p15:clr>
            <a:srgbClr val="FBAE40"/>
          </p15:clr>
        </p15:guide>
        <p15:guide id="3" pos="51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big Images + Text">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35CC365E-1451-49E2-87C7-1144346592D1}"/>
              </a:ext>
            </a:extLst>
          </p:cNvPr>
          <p:cNvSpPr>
            <a:spLocks noGrp="1"/>
          </p:cNvSpPr>
          <p:nvPr>
            <p:ph type="pic" sz="quarter" idx="19"/>
          </p:nvPr>
        </p:nvSpPr>
        <p:spPr>
          <a:xfrm>
            <a:off x="0" y="0"/>
            <a:ext cx="6096000" cy="6858000"/>
          </a:xfrm>
        </p:spPr>
        <p:txBody>
          <a:bodyPr/>
          <a:lstStyle/>
          <a:p>
            <a:r>
              <a:rPr lang="en-US" noProof="0"/>
              <a:t>Click icon to add picture</a:t>
            </a:r>
          </a:p>
        </p:txBody>
      </p:sp>
      <p:sp>
        <p:nvSpPr>
          <p:cNvPr id="19" name="Datumsplatzhalter 18">
            <a:extLst>
              <a:ext uri="{FF2B5EF4-FFF2-40B4-BE49-F238E27FC236}">
                <a16:creationId xmlns:a16="http://schemas.microsoft.com/office/drawing/2014/main" id="{B2C78C3E-9552-467C-A1F6-BE2B88D59702}"/>
              </a:ext>
            </a:extLst>
          </p:cNvPr>
          <p:cNvSpPr>
            <a:spLocks noGrp="1"/>
          </p:cNvSpPr>
          <p:nvPr>
            <p:ph type="dt" sz="half" idx="16"/>
          </p:nvPr>
        </p:nvSpPr>
        <p:spPr/>
        <p:txBody>
          <a:bodyPr/>
          <a:lstStyle/>
          <a:p>
            <a:fld id="{D6286854-37F7-415C-94A5-EB765F3BD8FF}" type="datetime1">
              <a:rPr lang="de-DE" noProof="0" smtClean="0"/>
              <a:t>11.07.2025</a:t>
            </a:fld>
            <a:endParaRPr lang="en-US" noProof="0"/>
          </a:p>
        </p:txBody>
      </p:sp>
      <p:sp>
        <p:nvSpPr>
          <p:cNvPr id="20" name="Fußzeilenplatzhalter 19">
            <a:extLst>
              <a:ext uri="{FF2B5EF4-FFF2-40B4-BE49-F238E27FC236}">
                <a16:creationId xmlns:a16="http://schemas.microsoft.com/office/drawing/2014/main" id="{6FCEB5EA-01BD-4908-8EA0-72B6FAF0403D}"/>
              </a:ext>
            </a:extLst>
          </p:cNvPr>
          <p:cNvSpPr>
            <a:spLocks noGrp="1"/>
          </p:cNvSpPr>
          <p:nvPr>
            <p:ph type="ftr" sz="quarter" idx="17"/>
          </p:nvPr>
        </p:nvSpPr>
        <p:spPr/>
        <p:txBody>
          <a:bodyPr/>
          <a:lstStyle/>
          <a:p>
            <a:r>
              <a:rPr lang="en-US" noProof="0"/>
              <a:t>Nobel Biocare PowerPoint Template 16-9</a:t>
            </a:r>
          </a:p>
        </p:txBody>
      </p:sp>
      <p:sp>
        <p:nvSpPr>
          <p:cNvPr id="21" name="Foliennummernplatzhalter 20">
            <a:extLst>
              <a:ext uri="{FF2B5EF4-FFF2-40B4-BE49-F238E27FC236}">
                <a16:creationId xmlns:a16="http://schemas.microsoft.com/office/drawing/2014/main" id="{921A9973-E053-4D19-8B8D-CFE97D5D0FA8}"/>
              </a:ext>
            </a:extLst>
          </p:cNvPr>
          <p:cNvSpPr>
            <a:spLocks noGrp="1"/>
          </p:cNvSpPr>
          <p:nvPr>
            <p:ph type="sldNum" sz="quarter" idx="18"/>
          </p:nvPr>
        </p:nvSpPr>
        <p:spPr/>
        <p:txBody>
          <a:bodyPr/>
          <a:lstStyle/>
          <a:p>
            <a:fld id="{48BAED25-F67B-4389-AF81-088E5999745F}" type="slidenum">
              <a:rPr lang="en-US" noProof="0" smtClean="0"/>
              <a:pPr/>
              <a:t>‹#›</a:t>
            </a:fld>
            <a:endParaRPr lang="en-US" noProof="0"/>
          </a:p>
        </p:txBody>
      </p:sp>
      <p:sp>
        <p:nvSpPr>
          <p:cNvPr id="13" name="Bildplatzhalter 4">
            <a:extLst>
              <a:ext uri="{FF2B5EF4-FFF2-40B4-BE49-F238E27FC236}">
                <a16:creationId xmlns:a16="http://schemas.microsoft.com/office/drawing/2014/main" id="{293FF952-C637-4B66-8635-2BD729FD691B}"/>
              </a:ext>
            </a:extLst>
          </p:cNvPr>
          <p:cNvSpPr>
            <a:spLocks noGrp="1"/>
          </p:cNvSpPr>
          <p:nvPr>
            <p:ph type="pic" sz="quarter" idx="21"/>
          </p:nvPr>
        </p:nvSpPr>
        <p:spPr>
          <a:xfrm>
            <a:off x="6096000" y="0"/>
            <a:ext cx="6096000" cy="6858000"/>
          </a:xfrm>
        </p:spPr>
        <p:txBody>
          <a:bodyPr/>
          <a:lstStyle/>
          <a:p>
            <a:r>
              <a:rPr lang="en-US" noProof="0"/>
              <a:t>Click icon to add picture</a:t>
            </a:r>
          </a:p>
        </p:txBody>
      </p:sp>
      <p:sp>
        <p:nvSpPr>
          <p:cNvPr id="8" name="Inhaltsplatzhalter 2">
            <a:extLst>
              <a:ext uri="{FF2B5EF4-FFF2-40B4-BE49-F238E27FC236}">
                <a16:creationId xmlns:a16="http://schemas.microsoft.com/office/drawing/2014/main" id="{E44522B2-F06F-46A4-B67B-A54ECCA81664}"/>
              </a:ext>
            </a:extLst>
          </p:cNvPr>
          <p:cNvSpPr>
            <a:spLocks noGrp="1"/>
          </p:cNvSpPr>
          <p:nvPr>
            <p:ph idx="1" hasCustomPrompt="1"/>
          </p:nvPr>
        </p:nvSpPr>
        <p:spPr>
          <a:xfrm>
            <a:off x="479424" y="476251"/>
            <a:ext cx="5508625" cy="5616574"/>
          </a:xfrm>
        </p:spPr>
        <p:txBody>
          <a:bodyPr rIns="180000"/>
          <a:lstStyle>
            <a:lvl1pPr>
              <a:lnSpc>
                <a:spcPct val="100000"/>
              </a:lnSpc>
              <a:defRPr lang="de-DE" sz="4800" b="1" kern="1200" cap="none" spc="0" baseline="0" dirty="0">
                <a:solidFill>
                  <a:schemeClr val="tx1"/>
                </a:solidFill>
                <a:latin typeface="+mj-lt"/>
                <a:ea typeface="+mj-ea"/>
                <a:cs typeface="+mj-cs"/>
              </a:defRPr>
            </a:lvl1pPr>
            <a:lvl2pPr>
              <a:defRPr sz="3200" b="1" spc="0" baseline="0"/>
            </a:lvl2pPr>
            <a:lvl3pPr marL="0" indent="0">
              <a:buNone/>
              <a:defRPr spc="0" baseline="0"/>
            </a:lvl3pPr>
            <a:lvl4pPr marL="216000">
              <a:defRPr spc="0" baseline="0"/>
            </a:lvl4pPr>
            <a:lvl5pPr marL="432000">
              <a:defRPr spc="0" baseline="0"/>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 bene</a:t>
            </a:r>
          </a:p>
          <a:p>
            <a:pPr lvl="4"/>
            <a:endParaRPr lang="en-US" noProof="0" dirty="0"/>
          </a:p>
        </p:txBody>
      </p:sp>
    </p:spTree>
    <p:extLst>
      <p:ext uri="{BB962C8B-B14F-4D97-AF65-F5344CB8AC3E}">
        <p14:creationId xmlns:p14="http://schemas.microsoft.com/office/powerpoint/2010/main" val="14896123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big Image + Text">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35CC365E-1451-49E2-87C7-1144346592D1}"/>
              </a:ext>
            </a:extLst>
          </p:cNvPr>
          <p:cNvSpPr>
            <a:spLocks noGrp="1"/>
          </p:cNvSpPr>
          <p:nvPr>
            <p:ph type="pic" sz="quarter" idx="19"/>
          </p:nvPr>
        </p:nvSpPr>
        <p:spPr>
          <a:xfrm>
            <a:off x="0" y="0"/>
            <a:ext cx="12192000" cy="6858000"/>
          </a:xfrm>
        </p:spPr>
        <p:txBody>
          <a:bodyPr/>
          <a:lstStyle/>
          <a:p>
            <a:r>
              <a:rPr lang="en-US" noProof="0"/>
              <a:t>Click icon to add picture</a:t>
            </a:r>
          </a:p>
        </p:txBody>
      </p:sp>
      <p:sp>
        <p:nvSpPr>
          <p:cNvPr id="19" name="Datumsplatzhalter 18">
            <a:extLst>
              <a:ext uri="{FF2B5EF4-FFF2-40B4-BE49-F238E27FC236}">
                <a16:creationId xmlns:a16="http://schemas.microsoft.com/office/drawing/2014/main" id="{B2C78C3E-9552-467C-A1F6-BE2B88D59702}"/>
              </a:ext>
            </a:extLst>
          </p:cNvPr>
          <p:cNvSpPr>
            <a:spLocks noGrp="1"/>
          </p:cNvSpPr>
          <p:nvPr>
            <p:ph type="dt" sz="half" idx="16"/>
          </p:nvPr>
        </p:nvSpPr>
        <p:spPr/>
        <p:txBody>
          <a:bodyPr/>
          <a:lstStyle/>
          <a:p>
            <a:fld id="{24E85D14-7C8F-4BC7-A30C-0C03CE2E8D4E}" type="datetime1">
              <a:rPr lang="de-DE" noProof="0" smtClean="0"/>
              <a:t>11.07.2025</a:t>
            </a:fld>
            <a:endParaRPr lang="en-US" noProof="0"/>
          </a:p>
        </p:txBody>
      </p:sp>
      <p:sp>
        <p:nvSpPr>
          <p:cNvPr id="20" name="Fußzeilenplatzhalter 19">
            <a:extLst>
              <a:ext uri="{FF2B5EF4-FFF2-40B4-BE49-F238E27FC236}">
                <a16:creationId xmlns:a16="http://schemas.microsoft.com/office/drawing/2014/main" id="{6FCEB5EA-01BD-4908-8EA0-72B6FAF0403D}"/>
              </a:ext>
            </a:extLst>
          </p:cNvPr>
          <p:cNvSpPr>
            <a:spLocks noGrp="1"/>
          </p:cNvSpPr>
          <p:nvPr>
            <p:ph type="ftr" sz="quarter" idx="17"/>
          </p:nvPr>
        </p:nvSpPr>
        <p:spPr/>
        <p:txBody>
          <a:bodyPr/>
          <a:lstStyle/>
          <a:p>
            <a:r>
              <a:rPr lang="en-US" noProof="0"/>
              <a:t>Nobel Biocare PowerPoint Template 16-9</a:t>
            </a:r>
          </a:p>
        </p:txBody>
      </p:sp>
      <p:sp>
        <p:nvSpPr>
          <p:cNvPr id="21" name="Foliennummernplatzhalter 20">
            <a:extLst>
              <a:ext uri="{FF2B5EF4-FFF2-40B4-BE49-F238E27FC236}">
                <a16:creationId xmlns:a16="http://schemas.microsoft.com/office/drawing/2014/main" id="{921A9973-E053-4D19-8B8D-CFE97D5D0FA8}"/>
              </a:ext>
            </a:extLst>
          </p:cNvPr>
          <p:cNvSpPr>
            <a:spLocks noGrp="1"/>
          </p:cNvSpPr>
          <p:nvPr>
            <p:ph type="sldNum" sz="quarter" idx="18"/>
          </p:nvPr>
        </p:nvSpPr>
        <p:spPr/>
        <p:txBody>
          <a:bodyPr/>
          <a:lstStyle/>
          <a:p>
            <a:fld id="{48BAED25-F67B-4389-AF81-088E5999745F}" type="slidenum">
              <a:rPr lang="en-US" noProof="0" smtClean="0"/>
              <a:pPr/>
              <a:t>‹#›</a:t>
            </a:fld>
            <a:endParaRPr lang="en-US" noProof="0"/>
          </a:p>
        </p:txBody>
      </p:sp>
      <p:sp>
        <p:nvSpPr>
          <p:cNvPr id="10" name="Inhaltsplatzhalter 2">
            <a:extLst>
              <a:ext uri="{FF2B5EF4-FFF2-40B4-BE49-F238E27FC236}">
                <a16:creationId xmlns:a16="http://schemas.microsoft.com/office/drawing/2014/main" id="{0E8182E1-0AC6-4F46-B3FB-54439F25396D}"/>
              </a:ext>
            </a:extLst>
          </p:cNvPr>
          <p:cNvSpPr>
            <a:spLocks noGrp="1"/>
          </p:cNvSpPr>
          <p:nvPr>
            <p:ph idx="1" hasCustomPrompt="1"/>
          </p:nvPr>
        </p:nvSpPr>
        <p:spPr>
          <a:xfrm>
            <a:off x="479424" y="476251"/>
            <a:ext cx="5508625" cy="5616574"/>
          </a:xfrm>
        </p:spPr>
        <p:txBody>
          <a:bodyPr rIns="180000"/>
          <a:lstStyle>
            <a:lvl1pPr>
              <a:lnSpc>
                <a:spcPct val="100000"/>
              </a:lnSpc>
              <a:defRPr lang="de-DE" sz="4800" b="1" kern="1200" cap="none" spc="0" baseline="0" dirty="0">
                <a:solidFill>
                  <a:schemeClr val="tx1"/>
                </a:solidFill>
                <a:latin typeface="+mj-lt"/>
                <a:ea typeface="+mj-ea"/>
                <a:cs typeface="+mj-cs"/>
              </a:defRPr>
            </a:lvl1pPr>
            <a:lvl2pPr>
              <a:defRPr sz="3200" b="1" spc="0" baseline="0"/>
            </a:lvl2pPr>
            <a:lvl3pPr marL="0" indent="0">
              <a:buNone/>
              <a:defRPr spc="0" baseline="0"/>
            </a:lvl3pPr>
            <a:lvl4pPr marL="216000">
              <a:defRPr spc="0" baseline="0"/>
            </a:lvl4pPr>
            <a:lvl5pPr marL="432000">
              <a:defRPr spc="0" baseline="0"/>
            </a:lvl5pPr>
          </a:lstStyle>
          <a:p>
            <a:pPr lvl="0"/>
            <a:r>
              <a:rPr lang="en-US" noProof="0" dirty="0"/>
              <a:t>Click to edit Master title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 bene</a:t>
            </a:r>
          </a:p>
          <a:p>
            <a:pPr lvl="4"/>
            <a:endParaRPr lang="en-US" noProof="0" dirty="0"/>
          </a:p>
        </p:txBody>
      </p:sp>
    </p:spTree>
    <p:extLst>
      <p:ext uri="{BB962C8B-B14F-4D97-AF65-F5344CB8AC3E}">
        <p14:creationId xmlns:p14="http://schemas.microsoft.com/office/powerpoint/2010/main" val="358223117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0A741E-6018-49E9-B756-97FF3C8EB2EF}"/>
              </a:ext>
            </a:extLst>
          </p:cNvPr>
          <p:cNvGraphicFramePr>
            <a:graphicFrameLocks noChangeAspect="1"/>
          </p:cNvGraphicFramePr>
          <p:nvPr>
            <p:custDataLst>
              <p:tags r:id="rId1"/>
            </p:custDataLst>
            <p:extLst>
              <p:ext uri="{D42A27DB-BD31-4B8C-83A1-F6EECF244321}">
                <p14:modId xmlns:p14="http://schemas.microsoft.com/office/powerpoint/2010/main" val="202667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0" imgH="429" progId="TCLayout.ActiveDocument.1">
                  <p:embed/>
                </p:oleObj>
              </mc:Choice>
              <mc:Fallback>
                <p:oleObj name="think-cell Slide" r:id="rId4" imgW="420" imgH="429" progId="TCLayout.ActiveDocument.1">
                  <p:embed/>
                  <p:pic>
                    <p:nvPicPr>
                      <p:cNvPr id="5" name="Object 4" hidden="1">
                        <a:extLst>
                          <a:ext uri="{FF2B5EF4-FFF2-40B4-BE49-F238E27FC236}">
                            <a16:creationId xmlns:a16="http://schemas.microsoft.com/office/drawing/2014/main" id="{6A0A741E-6018-49E9-B756-97FF3C8EB2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89668B7-F416-4A25-8559-DF9C5F2C4ED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1" i="0" baseline="0" dirty="0">
              <a:latin typeface="Arial" panose="020B0604020202020204" pitchFamily="34" charset="0"/>
              <a:ea typeface="+mj-ea"/>
              <a:cs typeface="+mj-cs"/>
              <a:sym typeface="Arial" panose="020B0604020202020204" pitchFamily="34" charset="0"/>
            </a:endParaRPr>
          </a:p>
        </p:txBody>
      </p:sp>
      <p:sp>
        <p:nvSpPr>
          <p:cNvPr id="13" name="Datumsplatzhalter 12">
            <a:extLst>
              <a:ext uri="{FF2B5EF4-FFF2-40B4-BE49-F238E27FC236}">
                <a16:creationId xmlns:a16="http://schemas.microsoft.com/office/drawing/2014/main" id="{5C05605C-E1E9-4476-B25F-F260CEF76747}"/>
              </a:ext>
            </a:extLst>
          </p:cNvPr>
          <p:cNvSpPr>
            <a:spLocks noGrp="1"/>
          </p:cNvSpPr>
          <p:nvPr>
            <p:ph type="dt" sz="half" idx="14"/>
          </p:nvPr>
        </p:nvSpPr>
        <p:spPr/>
        <p:txBody>
          <a:bodyPr/>
          <a:lstStyle/>
          <a:p>
            <a:fld id="{6B31A2D5-E60C-4BB0-A0CC-A5FB2C716A40}" type="datetime1">
              <a:rPr lang="de-DE" noProof="0" smtClean="0"/>
              <a:t>11.07.2025</a:t>
            </a:fld>
            <a:endParaRPr lang="en-US" noProof="0"/>
          </a:p>
        </p:txBody>
      </p:sp>
      <p:sp>
        <p:nvSpPr>
          <p:cNvPr id="14" name="Fußzeilenplatzhalter 13">
            <a:extLst>
              <a:ext uri="{FF2B5EF4-FFF2-40B4-BE49-F238E27FC236}">
                <a16:creationId xmlns:a16="http://schemas.microsoft.com/office/drawing/2014/main" id="{E394DA46-FC2A-48B3-A731-FC73E7B2A5E1}"/>
              </a:ext>
            </a:extLst>
          </p:cNvPr>
          <p:cNvSpPr>
            <a:spLocks noGrp="1"/>
          </p:cNvSpPr>
          <p:nvPr>
            <p:ph type="ftr" sz="quarter" idx="15"/>
          </p:nvPr>
        </p:nvSpPr>
        <p:spPr/>
        <p:txBody>
          <a:bodyPr/>
          <a:lstStyle/>
          <a:p>
            <a:r>
              <a:rPr lang="en-US" noProof="0"/>
              <a:t>Nobel Biocare PowerPoint Template 16-9</a:t>
            </a:r>
          </a:p>
        </p:txBody>
      </p:sp>
      <p:sp>
        <p:nvSpPr>
          <p:cNvPr id="15" name="Foliennummernplatzhalter 14">
            <a:extLst>
              <a:ext uri="{FF2B5EF4-FFF2-40B4-BE49-F238E27FC236}">
                <a16:creationId xmlns:a16="http://schemas.microsoft.com/office/drawing/2014/main" id="{46557652-012C-42D4-B4F4-BBCDB60FED5E}"/>
              </a:ext>
            </a:extLst>
          </p:cNvPr>
          <p:cNvSpPr>
            <a:spLocks noGrp="1"/>
          </p:cNvSpPr>
          <p:nvPr>
            <p:ph type="sldNum" sz="quarter" idx="16"/>
          </p:nvPr>
        </p:nvSpPr>
        <p:spPr/>
        <p:txBody>
          <a:bodyPr/>
          <a:lstStyle/>
          <a:p>
            <a:fld id="{48BAED25-F67B-4389-AF81-088E5999745F}" type="slidenum">
              <a:rPr lang="en-US" noProof="0" smtClean="0"/>
              <a:pPr/>
              <a:t>‹#›</a:t>
            </a:fld>
            <a:endParaRPr lang="en-US" noProof="0"/>
          </a:p>
        </p:txBody>
      </p:sp>
      <p:sp>
        <p:nvSpPr>
          <p:cNvPr id="3" name="Title 2">
            <a:extLst>
              <a:ext uri="{FF2B5EF4-FFF2-40B4-BE49-F238E27FC236}">
                <a16:creationId xmlns:a16="http://schemas.microsoft.com/office/drawing/2014/main" id="{F6147BF4-3128-449E-826A-B3A1941E8D32}"/>
              </a:ext>
            </a:extLst>
          </p:cNvPr>
          <p:cNvSpPr>
            <a:spLocks noGrp="1"/>
          </p:cNvSpPr>
          <p:nvPr>
            <p:ph type="title"/>
          </p:nvPr>
        </p:nvSpPr>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384972171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47F837E3-A352-47C5-896C-79CE216855B5}"/>
              </a:ext>
            </a:extLst>
          </p:cNvPr>
          <p:cNvSpPr>
            <a:spLocks noGrp="1"/>
          </p:cNvSpPr>
          <p:nvPr>
            <p:ph type="dt" sz="half" idx="14"/>
          </p:nvPr>
        </p:nvSpPr>
        <p:spPr/>
        <p:txBody>
          <a:bodyPr/>
          <a:lstStyle/>
          <a:p>
            <a:fld id="{9293FDC5-A627-4C32-994A-4D25498AC2AE}" type="datetime1">
              <a:rPr lang="de-DE" noProof="0" smtClean="0"/>
              <a:t>11.07.2025</a:t>
            </a:fld>
            <a:endParaRPr lang="en-US" noProof="0"/>
          </a:p>
        </p:txBody>
      </p:sp>
      <p:sp>
        <p:nvSpPr>
          <p:cNvPr id="13" name="Fußzeilenplatzhalter 12">
            <a:extLst>
              <a:ext uri="{FF2B5EF4-FFF2-40B4-BE49-F238E27FC236}">
                <a16:creationId xmlns:a16="http://schemas.microsoft.com/office/drawing/2014/main" id="{DCD2D3E1-BF04-49BA-9ABD-16507134B39F}"/>
              </a:ext>
            </a:extLst>
          </p:cNvPr>
          <p:cNvSpPr>
            <a:spLocks noGrp="1"/>
          </p:cNvSpPr>
          <p:nvPr>
            <p:ph type="ftr" sz="quarter" idx="15"/>
          </p:nvPr>
        </p:nvSpPr>
        <p:spPr/>
        <p:txBody>
          <a:bodyPr/>
          <a:lstStyle/>
          <a:p>
            <a:r>
              <a:rPr lang="en-US" noProof="0"/>
              <a:t>Nobel Biocare PowerPoint Template 16-9</a:t>
            </a:r>
          </a:p>
        </p:txBody>
      </p:sp>
      <p:sp>
        <p:nvSpPr>
          <p:cNvPr id="14" name="Foliennummernplatzhalter 13">
            <a:extLst>
              <a:ext uri="{FF2B5EF4-FFF2-40B4-BE49-F238E27FC236}">
                <a16:creationId xmlns:a16="http://schemas.microsoft.com/office/drawing/2014/main" id="{510596DF-A0CD-4CBF-B29B-072B676B80CA}"/>
              </a:ext>
            </a:extLst>
          </p:cNvPr>
          <p:cNvSpPr>
            <a:spLocks noGrp="1"/>
          </p:cNvSpPr>
          <p:nvPr>
            <p:ph type="sldNum" sz="quarter" idx="16"/>
          </p:nvPr>
        </p:nvSpPr>
        <p:spPr/>
        <p:txBody>
          <a:bodyPr/>
          <a:lstStyle/>
          <a:p>
            <a:fld id="{48BAED25-F67B-4389-AF81-088E5999745F}" type="slidenum">
              <a:rPr lang="en-US" noProof="0" smtClean="0"/>
              <a:pPr/>
              <a:t>‹#›</a:t>
            </a:fld>
            <a:endParaRPr lang="en-US" noProof="0"/>
          </a:p>
        </p:txBody>
      </p:sp>
    </p:spTree>
    <p:extLst>
      <p:ext uri="{BB962C8B-B14F-4D97-AF65-F5344CB8AC3E}">
        <p14:creationId xmlns:p14="http://schemas.microsoft.com/office/powerpoint/2010/main" val="366653126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oleObject" Target="../embeddings/oleObject12.bin"/><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ags" Target="../tags/tag24.xml"/><Relationship Id="rId5" Type="http://schemas.openxmlformats.org/officeDocument/2006/relationships/slideLayout" Target="../slideLayouts/slideLayout19.xml"/><Relationship Id="rId10" Type="http://schemas.openxmlformats.org/officeDocument/2006/relationships/tags" Target="../tags/tag23.xml"/><Relationship Id="rId4" Type="http://schemas.openxmlformats.org/officeDocument/2006/relationships/slideLayout" Target="../slideLayouts/slideLayout18.xml"/><Relationship Id="rId9" Type="http://schemas.openxmlformats.org/officeDocument/2006/relationships/theme" Target="../theme/theme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69CC7DD-C414-48C7-92CF-5967329116CC}"/>
              </a:ext>
            </a:extLst>
          </p:cNvPr>
          <p:cNvGraphicFramePr>
            <a:graphicFrameLocks noChangeAspect="1"/>
          </p:cNvGraphicFramePr>
          <p:nvPr>
            <p:custDataLst>
              <p:tags r:id="rId16"/>
            </p:custDataLst>
            <p:extLst>
              <p:ext uri="{D42A27DB-BD31-4B8C-83A1-F6EECF244321}">
                <p14:modId xmlns:p14="http://schemas.microsoft.com/office/powerpoint/2010/main" val="2413721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420" imgH="429" progId="TCLayout.ActiveDocument.1">
                  <p:embed/>
                </p:oleObj>
              </mc:Choice>
              <mc:Fallback>
                <p:oleObj name="think-cell Slide" r:id="rId18" imgW="420" imgH="429" progId="TCLayout.ActiveDocument.1">
                  <p:embed/>
                  <p:pic>
                    <p:nvPicPr>
                      <p:cNvPr id="8" name="Object 7" hidden="1">
                        <a:extLst>
                          <a:ext uri="{FF2B5EF4-FFF2-40B4-BE49-F238E27FC236}">
                            <a16:creationId xmlns:a16="http://schemas.microsoft.com/office/drawing/2014/main" id="{C69CC7DD-C414-48C7-92CF-5967329116CC}"/>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93CBA3B-EDA1-4EAB-A194-0BADAA9F97AC}"/>
              </a:ext>
            </a:extLst>
          </p:cNvPr>
          <p:cNvSpPr/>
          <p:nvPr>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1" i="0" baseline="0" dirty="0">
              <a:latin typeface="Arial" panose="020B0604020202020204" pitchFamily="34" charset="0"/>
              <a:ea typeface="+mj-ea"/>
              <a:cs typeface="+mj-cs"/>
              <a:sym typeface="Arial" panose="020B0604020202020204" pitchFamily="34" charset="0"/>
            </a:endParaRPr>
          </a:p>
        </p:txBody>
      </p:sp>
      <p:sp>
        <p:nvSpPr>
          <p:cNvPr id="2" name="Titelplatzhalter 1">
            <a:extLst>
              <a:ext uri="{FF2B5EF4-FFF2-40B4-BE49-F238E27FC236}">
                <a16:creationId xmlns:a16="http://schemas.microsoft.com/office/drawing/2014/main" id="{7BE00ACF-1072-4E70-AE8D-F252D480D857}"/>
              </a:ext>
            </a:extLst>
          </p:cNvPr>
          <p:cNvSpPr>
            <a:spLocks noGrp="1"/>
          </p:cNvSpPr>
          <p:nvPr>
            <p:ph type="title"/>
          </p:nvPr>
        </p:nvSpPr>
        <p:spPr>
          <a:xfrm>
            <a:off x="479425" y="486433"/>
            <a:ext cx="9869359" cy="962955"/>
          </a:xfrm>
          <a:prstGeom prst="rect">
            <a:avLst/>
          </a:prstGeom>
        </p:spPr>
        <p:txBody>
          <a:bodyPr vert="horz" lIns="0" tIns="0" rIns="0" bIns="0" rtlCol="0" anchor="t">
            <a:noAutofit/>
          </a:bodyPr>
          <a:lstStyle/>
          <a:p>
            <a:r>
              <a:rPr lang="en-US" noProof="0"/>
              <a:t>Click to edit Master title style</a:t>
            </a:r>
            <a:endParaRPr lang="en-US" noProof="0" dirty="0"/>
          </a:p>
        </p:txBody>
      </p:sp>
      <p:sp>
        <p:nvSpPr>
          <p:cNvPr id="3" name="Textplatzhalter 2">
            <a:extLst>
              <a:ext uri="{FF2B5EF4-FFF2-40B4-BE49-F238E27FC236}">
                <a16:creationId xmlns:a16="http://schemas.microsoft.com/office/drawing/2014/main" id="{BFDE2C6E-B14A-46FA-8162-F7D3C3A999CD}"/>
              </a:ext>
            </a:extLst>
          </p:cNvPr>
          <p:cNvSpPr>
            <a:spLocks noGrp="1"/>
          </p:cNvSpPr>
          <p:nvPr>
            <p:ph type="body" idx="1"/>
          </p:nvPr>
        </p:nvSpPr>
        <p:spPr>
          <a:xfrm>
            <a:off x="479425" y="1700213"/>
            <a:ext cx="11233150" cy="4392612"/>
          </a:xfrm>
          <a:prstGeom prst="rect">
            <a:avLst/>
          </a:prstGeom>
        </p:spPr>
        <p:txBody>
          <a:bodyPr vert="horz" lIns="0" tIns="0" rIns="0" bIns="0" rtlCol="0">
            <a:noAutofit/>
          </a:bodyPr>
          <a:lstStyle/>
          <a:p>
            <a:pPr marL="0" marR="0" lvl="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Click to edit Master text styles</a:t>
            </a:r>
          </a:p>
          <a:p>
            <a:pPr marL="0" marR="0" lvl="1"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Second level</a:t>
            </a:r>
          </a:p>
          <a:p>
            <a:pPr marL="0" marR="0" lvl="2"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Third level</a:t>
            </a:r>
          </a:p>
          <a:p>
            <a:pPr marL="0" marR="0" lvl="3"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Fourth level</a:t>
            </a:r>
          </a:p>
          <a:p>
            <a:pPr marL="0" marR="0" lvl="4"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a:t>Fifth level</a:t>
            </a:r>
            <a:endParaRPr lang="en-US" noProof="0" dirty="0"/>
          </a:p>
        </p:txBody>
      </p:sp>
      <p:sp>
        <p:nvSpPr>
          <p:cNvPr id="4" name="Datumsplatzhalter 3">
            <a:extLst>
              <a:ext uri="{FF2B5EF4-FFF2-40B4-BE49-F238E27FC236}">
                <a16:creationId xmlns:a16="http://schemas.microsoft.com/office/drawing/2014/main" id="{BEB211ED-544F-4BDA-BB93-2D2CD2190C3E}"/>
              </a:ext>
            </a:extLst>
          </p:cNvPr>
          <p:cNvSpPr>
            <a:spLocks noGrp="1"/>
          </p:cNvSpPr>
          <p:nvPr>
            <p:ph type="dt" sz="half" idx="2"/>
          </p:nvPr>
        </p:nvSpPr>
        <p:spPr>
          <a:xfrm>
            <a:off x="10815075" y="6425409"/>
            <a:ext cx="694899" cy="216000"/>
          </a:xfrm>
          <a:prstGeom prst="rect">
            <a:avLst/>
          </a:prstGeom>
        </p:spPr>
        <p:txBody>
          <a:bodyPr vert="horz" lIns="0" tIns="0" rIns="0" bIns="0" rtlCol="0" anchor="ctr"/>
          <a:lstStyle>
            <a:lvl1pPr algn="ctr">
              <a:defRPr sz="800">
                <a:solidFill>
                  <a:schemeClr val="tx1">
                    <a:tint val="75000"/>
                  </a:schemeClr>
                </a:solidFill>
              </a:defRPr>
            </a:lvl1pPr>
          </a:lstStyle>
          <a:p>
            <a:fld id="{0F8A75BE-B104-4D10-B621-844508130452}" type="datetime1">
              <a:rPr lang="de-DE" noProof="0" smtClean="0"/>
              <a:t>11.07.2025</a:t>
            </a:fld>
            <a:endParaRPr lang="en-US" noProof="0"/>
          </a:p>
        </p:txBody>
      </p:sp>
      <p:sp>
        <p:nvSpPr>
          <p:cNvPr id="5" name="Fußzeilenplatzhalter 4">
            <a:extLst>
              <a:ext uri="{FF2B5EF4-FFF2-40B4-BE49-F238E27FC236}">
                <a16:creationId xmlns:a16="http://schemas.microsoft.com/office/drawing/2014/main" id="{ED89F40B-CF1B-4C82-9646-27F14BAFF377}"/>
              </a:ext>
            </a:extLst>
          </p:cNvPr>
          <p:cNvSpPr>
            <a:spLocks noGrp="1"/>
          </p:cNvSpPr>
          <p:nvPr>
            <p:ph type="ftr" sz="quarter" idx="3"/>
          </p:nvPr>
        </p:nvSpPr>
        <p:spPr>
          <a:xfrm>
            <a:off x="6203950" y="6425409"/>
            <a:ext cx="4541747" cy="216000"/>
          </a:xfrm>
          <a:prstGeom prst="rect">
            <a:avLst/>
          </a:prstGeom>
        </p:spPr>
        <p:txBody>
          <a:bodyPr vert="horz" lIns="0" tIns="0" rIns="0" bIns="0" rtlCol="0" anchor="ctr"/>
          <a:lstStyle>
            <a:lvl1pPr algn="r">
              <a:defRPr sz="800">
                <a:solidFill>
                  <a:schemeClr val="tx1">
                    <a:tint val="75000"/>
                  </a:schemeClr>
                </a:solidFill>
              </a:defRPr>
            </a:lvl1pPr>
          </a:lstStyle>
          <a:p>
            <a:r>
              <a:rPr lang="en-US" noProof="0"/>
              <a:t>Nobel Biocare PowerPoint Template 16-9</a:t>
            </a:r>
          </a:p>
        </p:txBody>
      </p:sp>
      <p:sp>
        <p:nvSpPr>
          <p:cNvPr id="7" name="Foliennummernplatzhalter 6">
            <a:extLst>
              <a:ext uri="{FF2B5EF4-FFF2-40B4-BE49-F238E27FC236}">
                <a16:creationId xmlns:a16="http://schemas.microsoft.com/office/drawing/2014/main" id="{12C530F1-2606-4CCC-A677-BCE0A07CA5FA}"/>
              </a:ext>
            </a:extLst>
          </p:cNvPr>
          <p:cNvSpPr>
            <a:spLocks noGrp="1"/>
          </p:cNvSpPr>
          <p:nvPr>
            <p:ph type="sldNum" sz="quarter" idx="4"/>
          </p:nvPr>
        </p:nvSpPr>
        <p:spPr>
          <a:xfrm>
            <a:off x="11579352" y="6425409"/>
            <a:ext cx="476250" cy="216000"/>
          </a:xfrm>
          <a:prstGeom prst="rect">
            <a:avLst/>
          </a:prstGeom>
        </p:spPr>
        <p:txBody>
          <a:bodyPr vert="horz" lIns="0" tIns="0" rIns="0" bIns="0" rtlCol="0" anchor="ctr"/>
          <a:lstStyle>
            <a:lvl1pPr algn="l">
              <a:defRPr lang="de-DE" sz="800" b="1" smtClean="0">
                <a:solidFill>
                  <a:schemeClr val="tx1">
                    <a:tint val="75000"/>
                  </a:schemeClr>
                </a:solidFill>
              </a:defRPr>
            </a:lvl1pPr>
          </a:lstStyle>
          <a:p>
            <a:fld id="{48BAED25-F67B-4389-AF81-088E5999745F}" type="slidenum">
              <a:rPr lang="en-US" noProof="0" smtClean="0"/>
              <a:pPr/>
              <a:t>‹#›</a:t>
            </a:fld>
            <a:endParaRPr lang="en-US" noProof="0"/>
          </a:p>
        </p:txBody>
      </p:sp>
      <p:pic>
        <p:nvPicPr>
          <p:cNvPr id="11" name="Grafik 10">
            <a:extLst>
              <a:ext uri="{FF2B5EF4-FFF2-40B4-BE49-F238E27FC236}">
                <a16:creationId xmlns:a16="http://schemas.microsoft.com/office/drawing/2014/main" id="{3B6F840C-2113-4640-8BB0-1DBC3429906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576952" y="523335"/>
            <a:ext cx="1305452" cy="432325"/>
          </a:xfrm>
          <a:prstGeom prst="rect">
            <a:avLst/>
          </a:prstGeom>
        </p:spPr>
      </p:pic>
    </p:spTree>
    <p:extLst>
      <p:ext uri="{BB962C8B-B14F-4D97-AF65-F5344CB8AC3E}">
        <p14:creationId xmlns:p14="http://schemas.microsoft.com/office/powerpoint/2010/main" val="31660972"/>
      </p:ext>
    </p:extLst>
  </p:cSld>
  <p:clrMap bg1="lt1" tx1="dk1" bg2="lt2" tx2="dk2" accent1="accent1" accent2="accent2" accent3="accent3" accent4="accent4" accent5="accent5" accent6="accent6" hlink="hlink" folHlink="folHlink"/>
  <p:sldLayoutIdLst>
    <p:sldLayoutId id="2147483693" r:id="rId1"/>
    <p:sldLayoutId id="2147483650" r:id="rId2"/>
    <p:sldLayoutId id="2147483665" r:id="rId3"/>
    <p:sldLayoutId id="2147483666" r:id="rId4"/>
    <p:sldLayoutId id="2147483694" r:id="rId5"/>
    <p:sldLayoutId id="2147483695" r:id="rId6"/>
    <p:sldLayoutId id="2147483790" r:id="rId7"/>
    <p:sldLayoutId id="2147483667" r:id="rId8"/>
    <p:sldLayoutId id="2147483668" r:id="rId9"/>
    <p:sldLayoutId id="2147483761" r:id="rId10"/>
    <p:sldLayoutId id="2147483763" r:id="rId11"/>
    <p:sldLayoutId id="2147483789" r:id="rId12"/>
    <p:sldLayoutId id="2147483792" r:id="rId13"/>
    <p:sldLayoutId id="2147483793" r:id="rId14"/>
  </p:sldLayoutIdLst>
  <p:transition spd="slow">
    <p:wipe/>
  </p:transition>
  <p:hf hdr="0"/>
  <p:txStyles>
    <p:titleStyle>
      <a:lvl1pPr algn="l" defTabSz="914400" rtl="0" eaLnBrk="1" latinLnBrk="0" hangingPunct="1">
        <a:lnSpc>
          <a:spcPct val="100000"/>
        </a:lnSpc>
        <a:spcBef>
          <a:spcPct val="0"/>
        </a:spcBef>
        <a:buNone/>
        <a:defRPr sz="3200" b="1" kern="1200" cap="none" spc="0" baseline="0">
          <a:solidFill>
            <a:schemeClr val="tx1"/>
          </a:solidFill>
          <a:latin typeface="+mj-lt"/>
          <a:ea typeface="+mj-ea"/>
          <a:cs typeface="+mj-cs"/>
        </a:defRPr>
      </a:lvl1pPr>
    </p:titleStyle>
    <p:bodyStyle>
      <a:lvl1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sz="2000" b="1" kern="1200" cap="none" spc="0" baseline="0">
          <a:solidFill>
            <a:schemeClr val="tx1"/>
          </a:solidFill>
          <a:latin typeface="+mn-lt"/>
          <a:ea typeface="+mn-ea"/>
          <a:cs typeface="+mn-cs"/>
        </a:defRPr>
      </a:lvl1pPr>
      <a:lvl2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sz="1600" kern="1200" spc="0" baseline="0">
          <a:solidFill>
            <a:schemeClr val="tx1"/>
          </a:solidFill>
          <a:latin typeface="+mn-lt"/>
          <a:ea typeface="+mn-ea"/>
          <a:cs typeface="+mn-cs"/>
        </a:defRPr>
      </a:lvl2pPr>
      <a:lvl3pPr marL="216000" indent="-216000" algn="l" defTabSz="914400" rtl="0" eaLnBrk="1" latinLnBrk="0" hangingPunct="1">
        <a:lnSpc>
          <a:spcPct val="110000"/>
        </a:lnSpc>
        <a:spcBef>
          <a:spcPts val="600"/>
        </a:spcBef>
        <a:spcAft>
          <a:spcPts val="0"/>
        </a:spcAft>
        <a:buFont typeface="Symbol" panose="05050102010706020507" pitchFamily="18" charset="2"/>
        <a:buChar char="-"/>
        <a:defRPr sz="1600" kern="1200" spc="0" baseline="0">
          <a:solidFill>
            <a:schemeClr val="tx1"/>
          </a:solidFill>
          <a:latin typeface="+mn-lt"/>
          <a:ea typeface="+mn-ea"/>
          <a:cs typeface="+mn-cs"/>
        </a:defRPr>
      </a:lvl3pPr>
      <a:lvl4pPr marL="432000" indent="-216000" algn="l" defTabSz="914400" rtl="0" eaLnBrk="1" latinLnBrk="0" hangingPunct="1">
        <a:lnSpc>
          <a:spcPct val="110000"/>
        </a:lnSpc>
        <a:spcBef>
          <a:spcPts val="600"/>
        </a:spcBef>
        <a:spcAft>
          <a:spcPts val="0"/>
        </a:spcAft>
        <a:buFont typeface="Symbol" panose="05050102010706020507" pitchFamily="18" charset="2"/>
        <a:buChar char="-"/>
        <a:defRPr sz="1600" kern="1200" spc="0" baseline="0">
          <a:solidFill>
            <a:schemeClr val="tx1"/>
          </a:solidFill>
          <a:latin typeface="+mn-lt"/>
          <a:ea typeface="+mn-ea"/>
          <a:cs typeface="+mn-cs"/>
        </a:defRPr>
      </a:lvl4pPr>
      <a:lvl5pPr marL="648000" indent="-216000" algn="l" defTabSz="914400" rtl="0" eaLnBrk="1" latinLnBrk="0" hangingPunct="1">
        <a:lnSpc>
          <a:spcPct val="110000"/>
        </a:lnSpc>
        <a:spcBef>
          <a:spcPts val="600"/>
        </a:spcBef>
        <a:spcAft>
          <a:spcPts val="0"/>
        </a:spcAft>
        <a:buFont typeface="Symbol" panose="05050102010706020507" pitchFamily="18" charset="2"/>
        <a:buChar char="-"/>
        <a:defRPr sz="1600" kern="1200" spc="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pos="3772">
          <p15:clr>
            <a:srgbClr val="F26B43"/>
          </p15:clr>
        </p15:guide>
        <p15:guide id="5" pos="3908">
          <p15:clr>
            <a:srgbClr val="F26B43"/>
          </p15:clr>
        </p15:guide>
        <p15:guide id="6" orient="horz" pos="913">
          <p15:clr>
            <a:srgbClr val="F26B43"/>
          </p15:clr>
        </p15:guide>
        <p15:guide id="7" orient="horz" pos="300">
          <p15:clr>
            <a:srgbClr val="F26B43"/>
          </p15:clr>
        </p15:guide>
        <p15:guide id="8" orient="horz" pos="1071">
          <p15:clr>
            <a:srgbClr val="F26B43"/>
          </p15:clr>
        </p15:guide>
        <p15:guide id="15" orient="horz" pos="3584">
          <p15:clr>
            <a:srgbClr val="F26B43"/>
          </p15:clr>
        </p15:guide>
        <p15:guide id="16" orient="horz" pos="38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948F510-6A42-4D25-BBAD-9CBB223CEA3F}"/>
              </a:ext>
            </a:extLst>
          </p:cNvPr>
          <p:cNvGraphicFramePr>
            <a:graphicFrameLocks noChangeAspect="1"/>
          </p:cNvGraphicFramePr>
          <p:nvPr>
            <p:custDataLst>
              <p:tags r:id="rId10"/>
            </p:custDataLst>
            <p:extLst>
              <p:ext uri="{D42A27DB-BD31-4B8C-83A1-F6EECF244321}">
                <p14:modId xmlns:p14="http://schemas.microsoft.com/office/powerpoint/2010/main" val="7790137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20" imgH="429" progId="TCLayout.ActiveDocument.1">
                  <p:embed/>
                </p:oleObj>
              </mc:Choice>
              <mc:Fallback>
                <p:oleObj name="think-cell Slide" r:id="rId12" imgW="420" imgH="429" progId="TCLayout.ActiveDocument.1">
                  <p:embed/>
                  <p:pic>
                    <p:nvPicPr>
                      <p:cNvPr id="8" name="Object 7" hidden="1">
                        <a:extLst>
                          <a:ext uri="{FF2B5EF4-FFF2-40B4-BE49-F238E27FC236}">
                            <a16:creationId xmlns:a16="http://schemas.microsoft.com/office/drawing/2014/main" id="{B948F510-6A42-4D25-BBAD-9CBB223CEA3F}"/>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2837B11-D288-4477-A01C-8B534B26B2A4}"/>
              </a:ext>
            </a:extLst>
          </p:cNvPr>
          <p:cNvSpPr/>
          <p:nvPr>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1" i="0" baseline="0" dirty="0">
              <a:latin typeface="Arial" panose="020B0604020202020204" pitchFamily="34" charset="0"/>
              <a:ea typeface="+mj-ea"/>
              <a:cs typeface="+mj-cs"/>
              <a:sym typeface="Arial" panose="020B0604020202020204" pitchFamily="34" charset="0"/>
            </a:endParaRPr>
          </a:p>
        </p:txBody>
      </p:sp>
      <p:sp>
        <p:nvSpPr>
          <p:cNvPr id="2" name="Titelplatzhalter 1">
            <a:extLst>
              <a:ext uri="{FF2B5EF4-FFF2-40B4-BE49-F238E27FC236}">
                <a16:creationId xmlns:a16="http://schemas.microsoft.com/office/drawing/2014/main" id="{7BE00ACF-1072-4E70-AE8D-F252D480D857}"/>
              </a:ext>
            </a:extLst>
          </p:cNvPr>
          <p:cNvSpPr>
            <a:spLocks noGrp="1"/>
          </p:cNvSpPr>
          <p:nvPr>
            <p:ph type="title"/>
          </p:nvPr>
        </p:nvSpPr>
        <p:spPr>
          <a:xfrm>
            <a:off x="479425" y="486433"/>
            <a:ext cx="9869359" cy="962955"/>
          </a:xfrm>
          <a:prstGeom prst="rect">
            <a:avLst/>
          </a:prstGeom>
        </p:spPr>
        <p:txBody>
          <a:bodyPr vert="horz" lIns="0" tIns="0" rIns="0" bIns="0" rtlCol="0" anchor="t">
            <a:noAutofit/>
          </a:bodyPr>
          <a:lstStyle/>
          <a:p>
            <a:r>
              <a:rPr lang="en-US" dirty="0"/>
              <a:t>Click to edit Master title style</a:t>
            </a:r>
          </a:p>
        </p:txBody>
      </p:sp>
      <p:sp>
        <p:nvSpPr>
          <p:cNvPr id="3" name="Textplatzhalter 2">
            <a:extLst>
              <a:ext uri="{FF2B5EF4-FFF2-40B4-BE49-F238E27FC236}">
                <a16:creationId xmlns:a16="http://schemas.microsoft.com/office/drawing/2014/main" id="{BFDE2C6E-B14A-46FA-8162-F7D3C3A999CD}"/>
              </a:ext>
            </a:extLst>
          </p:cNvPr>
          <p:cNvSpPr>
            <a:spLocks noGrp="1"/>
          </p:cNvSpPr>
          <p:nvPr>
            <p:ph type="body" idx="1"/>
          </p:nvPr>
        </p:nvSpPr>
        <p:spPr>
          <a:xfrm>
            <a:off x="479425" y="1700213"/>
            <a:ext cx="11233150" cy="4392612"/>
          </a:xfrm>
          <a:prstGeom prst="rect">
            <a:avLst/>
          </a:prstGeom>
        </p:spPr>
        <p:txBody>
          <a:bodyPr vert="horz" lIns="0" tIns="0" rIns="0" bIns="0" rtlCol="0">
            <a:noAutofit/>
          </a:bodyPr>
          <a:lstStyle/>
          <a:p>
            <a:pPr marL="0" marR="0" lvl="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a:pPr>
            <a:r>
              <a:rPr lang="en-US" noProof="0" dirty="0"/>
              <a:t>Edit Master text styles</a:t>
            </a:r>
            <a:endParaRPr lang="en-US" dirty="0"/>
          </a:p>
          <a:p>
            <a:pPr lvl="1"/>
            <a:r>
              <a:rPr lang="en-US" dirty="0"/>
              <a:t>Second </a:t>
            </a:r>
            <a:r>
              <a:rPr lang="en-US" noProof="0" dirty="0"/>
              <a:t>level</a:t>
            </a:r>
            <a:endParaRPr lang="en-US" dirty="0"/>
          </a:p>
          <a:p>
            <a:pPr lvl="2"/>
            <a:r>
              <a:rPr lang="en-US" dirty="0"/>
              <a:t>Third </a:t>
            </a:r>
            <a:r>
              <a:rPr lang="en-US" noProof="0" dirty="0"/>
              <a:t>level</a:t>
            </a:r>
            <a:endParaRPr lang="en-US" dirty="0"/>
          </a:p>
          <a:p>
            <a:pPr lvl="3"/>
            <a:r>
              <a:rPr lang="en-US" dirty="0"/>
              <a:t>Fourth </a:t>
            </a:r>
            <a:r>
              <a:rPr lang="en-US" noProof="0" dirty="0"/>
              <a:t>level</a:t>
            </a:r>
            <a:endParaRPr lang="en-US" dirty="0"/>
          </a:p>
          <a:p>
            <a:pPr lvl="4"/>
            <a:r>
              <a:rPr lang="en-US" dirty="0"/>
              <a:t>Fifth </a:t>
            </a:r>
            <a:r>
              <a:rPr lang="en-US" noProof="0" dirty="0"/>
              <a:t>level</a:t>
            </a:r>
            <a:endParaRPr lang="en-US" dirty="0"/>
          </a:p>
        </p:txBody>
      </p:sp>
      <p:pic>
        <p:nvPicPr>
          <p:cNvPr id="11" name="Grafik 10">
            <a:extLst>
              <a:ext uri="{FF2B5EF4-FFF2-40B4-BE49-F238E27FC236}">
                <a16:creationId xmlns:a16="http://schemas.microsoft.com/office/drawing/2014/main" id="{3B6F840C-2113-4640-8BB0-1DBC3429906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76952" y="523335"/>
            <a:ext cx="1305452" cy="432325"/>
          </a:xfrm>
          <a:prstGeom prst="rect">
            <a:avLst/>
          </a:prstGeom>
        </p:spPr>
      </p:pic>
    </p:spTree>
    <p:extLst>
      <p:ext uri="{BB962C8B-B14F-4D97-AF65-F5344CB8AC3E}">
        <p14:creationId xmlns:p14="http://schemas.microsoft.com/office/powerpoint/2010/main" val="937684197"/>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6" r:id="rId6"/>
    <p:sldLayoutId id="2147483787" r:id="rId7"/>
    <p:sldLayoutId id="2147483791" r:id="rId8"/>
  </p:sldLayoutIdLst>
  <p:transition spd="slow">
    <p:wipe/>
  </p:transition>
  <p:hf hdr="0"/>
  <p:txStyles>
    <p:titleStyle>
      <a:lvl1pPr algn="l" defTabSz="914400" rtl="0" eaLnBrk="1" latinLnBrk="0" hangingPunct="1">
        <a:lnSpc>
          <a:spcPct val="100000"/>
        </a:lnSpc>
        <a:spcBef>
          <a:spcPct val="0"/>
        </a:spcBef>
        <a:buNone/>
        <a:defRPr sz="3200" b="1" kern="1200" cap="none" spc="0" baseline="0">
          <a:solidFill>
            <a:schemeClr val="tx1"/>
          </a:solidFill>
          <a:latin typeface="+mj-lt"/>
          <a:ea typeface="+mj-ea"/>
          <a:cs typeface="+mj-cs"/>
        </a:defRPr>
      </a:lvl1pPr>
    </p:titleStyle>
    <p:bodyStyle>
      <a:lvl1pPr marL="0" marR="0" indent="0" algn="l" defTabSz="914400" rtl="0" eaLnBrk="1" fontAlgn="auto" latinLnBrk="0" hangingPunct="1">
        <a:lnSpc>
          <a:spcPct val="110000"/>
        </a:lnSpc>
        <a:spcBef>
          <a:spcPts val="600"/>
        </a:spcBef>
        <a:spcAft>
          <a:spcPts val="0"/>
        </a:spcAft>
        <a:buClrTx/>
        <a:buSzTx/>
        <a:buFont typeface="Symbol" panose="05050102010706020507" pitchFamily="18" charset="2"/>
        <a:buNone/>
        <a:tabLst/>
        <a:defRPr sz="2000" b="1" kern="1200" cap="none" spc="0" baseline="0">
          <a:solidFill>
            <a:srgbClr val="000000"/>
          </a:solidFill>
          <a:latin typeface="+mn-lt"/>
          <a:ea typeface="+mn-ea"/>
          <a:cs typeface="+mn-cs"/>
        </a:defRPr>
      </a:lvl1pPr>
      <a:lvl2pPr marL="0" indent="0" algn="l" defTabSz="914400" rtl="0" eaLnBrk="1" latinLnBrk="0" hangingPunct="1">
        <a:lnSpc>
          <a:spcPct val="110000"/>
        </a:lnSpc>
        <a:spcBef>
          <a:spcPts val="600"/>
        </a:spcBef>
        <a:spcAft>
          <a:spcPts val="0"/>
        </a:spcAft>
        <a:buFont typeface="Symbol" panose="05050102010706020507" pitchFamily="18" charset="2"/>
        <a:buNone/>
        <a:defRPr sz="1600" kern="1200" spc="0" baseline="0">
          <a:solidFill>
            <a:srgbClr val="000000"/>
          </a:solidFill>
          <a:latin typeface="+mn-lt"/>
          <a:ea typeface="+mn-ea"/>
          <a:cs typeface="+mn-cs"/>
        </a:defRPr>
      </a:lvl2pPr>
      <a:lvl3pPr marL="216000" indent="-216000" algn="l" defTabSz="914400" rtl="0" eaLnBrk="1" latinLnBrk="0" hangingPunct="1">
        <a:lnSpc>
          <a:spcPct val="110000"/>
        </a:lnSpc>
        <a:spcBef>
          <a:spcPts val="600"/>
        </a:spcBef>
        <a:spcAft>
          <a:spcPts val="0"/>
        </a:spcAft>
        <a:buFont typeface="Symbol" panose="05050102010706020507" pitchFamily="18" charset="2"/>
        <a:buChar char="-"/>
        <a:defRPr sz="1600" kern="1200" spc="0" baseline="0">
          <a:solidFill>
            <a:srgbClr val="000000"/>
          </a:solidFill>
          <a:latin typeface="+mn-lt"/>
          <a:ea typeface="+mn-ea"/>
          <a:cs typeface="+mn-cs"/>
        </a:defRPr>
      </a:lvl3pPr>
      <a:lvl4pPr marL="432000" indent="-216000" algn="l" defTabSz="914400" rtl="0" eaLnBrk="1" latinLnBrk="0" hangingPunct="1">
        <a:lnSpc>
          <a:spcPct val="110000"/>
        </a:lnSpc>
        <a:spcBef>
          <a:spcPts val="600"/>
        </a:spcBef>
        <a:spcAft>
          <a:spcPts val="0"/>
        </a:spcAft>
        <a:buFont typeface="Symbol" panose="05050102010706020507" pitchFamily="18" charset="2"/>
        <a:buChar char="-"/>
        <a:defRPr sz="1600" kern="1200" spc="0" baseline="0">
          <a:solidFill>
            <a:srgbClr val="000000"/>
          </a:solidFill>
          <a:latin typeface="+mn-lt"/>
          <a:ea typeface="+mn-ea"/>
          <a:cs typeface="+mn-cs"/>
        </a:defRPr>
      </a:lvl4pPr>
      <a:lvl5pPr marL="648000" indent="-216000" algn="l" defTabSz="914400" rtl="0" eaLnBrk="1" latinLnBrk="0" hangingPunct="1">
        <a:lnSpc>
          <a:spcPct val="110000"/>
        </a:lnSpc>
        <a:spcBef>
          <a:spcPts val="600"/>
        </a:spcBef>
        <a:spcAft>
          <a:spcPts val="0"/>
        </a:spcAft>
        <a:buFont typeface="Symbol" panose="05050102010706020507" pitchFamily="18" charset="2"/>
        <a:buChar char="-"/>
        <a:defRPr sz="1600" kern="1200" spc="0"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pos="3772">
          <p15:clr>
            <a:srgbClr val="F26B43"/>
          </p15:clr>
        </p15:guide>
        <p15:guide id="5" pos="3908">
          <p15:clr>
            <a:srgbClr val="F26B43"/>
          </p15:clr>
        </p15:guide>
        <p15:guide id="6" orient="horz" pos="913">
          <p15:clr>
            <a:srgbClr val="F26B43"/>
          </p15:clr>
        </p15:guide>
        <p15:guide id="7" orient="horz" pos="300">
          <p15:clr>
            <a:srgbClr val="F26B43"/>
          </p15:clr>
        </p15:guide>
        <p15:guide id="8" orient="horz" pos="1071">
          <p15:clr>
            <a:srgbClr val="F26B43"/>
          </p15:clr>
        </p15:guide>
        <p15:guide id="15" orient="horz" pos="3584">
          <p15:clr>
            <a:srgbClr val="F26B43"/>
          </p15:clr>
        </p15:guide>
        <p15:guide id="16" orient="horz" pos="383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medalofexcellence@nobelbiocare.com" TargetMode="External"/><Relationship Id="rId2" Type="http://schemas.openxmlformats.org/officeDocument/2006/relationships/hyperlink" Target="http://www.nobelbiocare.com/medal-of-excellence" TargetMode="Externa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6F3A81-224C-70C2-AD55-D77AA303A474}"/>
              </a:ext>
            </a:extLst>
          </p:cNvPr>
          <p:cNvSpPr>
            <a:spLocks noGrp="1"/>
          </p:cNvSpPr>
          <p:nvPr>
            <p:ph type="dt" sz="half" idx="14"/>
          </p:nvPr>
        </p:nvSpPr>
        <p:spPr/>
        <p:txBody>
          <a:bodyPr/>
          <a:lstStyle/>
          <a:p>
            <a:fld id="{9293FDC5-A627-4C32-994A-4D25498AC2AE}" type="datetime1">
              <a:rPr lang="de-DE" noProof="0" smtClean="0"/>
              <a:t>11.07.2025</a:t>
            </a:fld>
            <a:endParaRPr lang="en-US" noProof="0"/>
          </a:p>
        </p:txBody>
      </p:sp>
      <p:sp>
        <p:nvSpPr>
          <p:cNvPr id="4" name="Slide Number Placeholder 3">
            <a:extLst>
              <a:ext uri="{FF2B5EF4-FFF2-40B4-BE49-F238E27FC236}">
                <a16:creationId xmlns:a16="http://schemas.microsoft.com/office/drawing/2014/main" id="{CEAD1AD2-CDE4-0352-DA13-8EC49BFC4E77}"/>
              </a:ext>
            </a:extLst>
          </p:cNvPr>
          <p:cNvSpPr>
            <a:spLocks noGrp="1"/>
          </p:cNvSpPr>
          <p:nvPr>
            <p:ph type="sldNum" sz="quarter" idx="16"/>
          </p:nvPr>
        </p:nvSpPr>
        <p:spPr/>
        <p:txBody>
          <a:bodyPr/>
          <a:lstStyle/>
          <a:p>
            <a:fld id="{48BAED25-F67B-4389-AF81-088E5999745F}" type="slidenum">
              <a:rPr lang="en-US" noProof="0" smtClean="0"/>
              <a:pPr/>
              <a:t>1</a:t>
            </a:fld>
            <a:endParaRPr lang="en-US" noProof="0"/>
          </a:p>
        </p:txBody>
      </p:sp>
      <p:sp>
        <p:nvSpPr>
          <p:cNvPr id="10" name="Title 3">
            <a:extLst>
              <a:ext uri="{FF2B5EF4-FFF2-40B4-BE49-F238E27FC236}">
                <a16:creationId xmlns:a16="http://schemas.microsoft.com/office/drawing/2014/main" id="{2F1E62E3-47C5-DD8D-724D-93D9E8A44865}"/>
              </a:ext>
            </a:extLst>
          </p:cNvPr>
          <p:cNvSpPr txBox="1">
            <a:spLocks/>
          </p:cNvSpPr>
          <p:nvPr/>
        </p:nvSpPr>
        <p:spPr>
          <a:xfrm>
            <a:off x="632385" y="600079"/>
            <a:ext cx="9879106" cy="871168"/>
          </a:xfrm>
          <a:prstGeom prst="rect">
            <a:avLst/>
          </a:prstGeom>
        </p:spPr>
        <p:txBody>
          <a:bodyPr/>
          <a:lstStyle>
            <a:lvl1pPr algn="l" defTabSz="914400" rtl="0" eaLnBrk="1" latinLnBrk="0" hangingPunct="1">
              <a:lnSpc>
                <a:spcPct val="100000"/>
              </a:lnSpc>
              <a:spcBef>
                <a:spcPct val="0"/>
              </a:spcBef>
              <a:buNone/>
              <a:defRPr sz="3200" b="1" kern="1200" cap="none" spc="0" baseline="0">
                <a:solidFill>
                  <a:schemeClr val="tx1"/>
                </a:solidFill>
                <a:latin typeface="+mj-lt"/>
                <a:ea typeface="+mj-ea"/>
                <a:cs typeface="+mj-cs"/>
              </a:defRPr>
            </a:lvl1pPr>
          </a:lstStyle>
          <a:p>
            <a:r>
              <a:rPr lang="en-US" sz="2800" dirty="0">
                <a:latin typeface="Aptos" panose="020B0004020202020204" pitchFamily="34" charset="0"/>
              </a:rPr>
              <a:t>Nobel Biocare Medal of Excellence in Implant Dentistry:</a:t>
            </a:r>
          </a:p>
          <a:p>
            <a:r>
              <a:rPr lang="en-US" sz="2800" dirty="0">
                <a:latin typeface="Aptos" panose="020B0004020202020204" pitchFamily="34" charset="0"/>
              </a:rPr>
              <a:t>Clinical case template to support nomination</a:t>
            </a:r>
            <a:endParaRPr lang="de-CH" sz="2800" dirty="0">
              <a:latin typeface="Aptos" panose="020B0004020202020204" pitchFamily="34" charset="0"/>
            </a:endParaRPr>
          </a:p>
        </p:txBody>
      </p:sp>
      <p:sp>
        <p:nvSpPr>
          <p:cNvPr id="11" name="Title 3">
            <a:extLst>
              <a:ext uri="{FF2B5EF4-FFF2-40B4-BE49-F238E27FC236}">
                <a16:creationId xmlns:a16="http://schemas.microsoft.com/office/drawing/2014/main" id="{BF6AFD9D-A74F-0871-F58E-93F81A26C45D}"/>
              </a:ext>
            </a:extLst>
          </p:cNvPr>
          <p:cNvSpPr txBox="1">
            <a:spLocks/>
          </p:cNvSpPr>
          <p:nvPr/>
        </p:nvSpPr>
        <p:spPr>
          <a:xfrm>
            <a:off x="632385" y="1748104"/>
            <a:ext cx="10749990" cy="1892555"/>
          </a:xfrm>
          <a:prstGeom prst="rect">
            <a:avLst/>
          </a:prstGeom>
        </p:spPr>
        <p:txBody>
          <a:bodyPr/>
          <a:lstStyle>
            <a:lvl1pPr algn="l" defTabSz="914400" rtl="0" eaLnBrk="1" latinLnBrk="0" hangingPunct="1">
              <a:lnSpc>
                <a:spcPct val="100000"/>
              </a:lnSpc>
              <a:spcBef>
                <a:spcPct val="0"/>
              </a:spcBef>
              <a:buNone/>
              <a:defRPr sz="3200" b="1" kern="1200" cap="none" spc="0" baseline="0">
                <a:solidFill>
                  <a:schemeClr val="tx1"/>
                </a:solidFill>
                <a:latin typeface="+mj-lt"/>
                <a:ea typeface="+mj-ea"/>
                <a:cs typeface="+mj-cs"/>
              </a:defRPr>
            </a:lvl1pPr>
          </a:lstStyle>
          <a:p>
            <a:r>
              <a:rPr lang="en-US" sz="1400" dirty="0">
                <a:latin typeface="Aptos" panose="020B0004020202020204" pitchFamily="34" charset="0"/>
              </a:rPr>
              <a:t>This template is intended to help nominators provide supporting evidence for nominees of the Medal of Excellence. Clinical cases are not mandatory but can be useful in showing outstanding contributions to patient care. </a:t>
            </a:r>
          </a:p>
          <a:p>
            <a:endParaRPr lang="en-US" sz="1400" dirty="0">
              <a:latin typeface="Aptos" panose="020B0004020202020204" pitchFamily="34" charset="0"/>
            </a:endParaRPr>
          </a:p>
          <a:p>
            <a:r>
              <a:rPr lang="en-US" sz="1400" b="0" dirty="0">
                <a:latin typeface="Aptos" panose="020B0004020202020204" pitchFamily="34" charset="0"/>
              </a:rPr>
              <a:t>Please ensure it is clear to the judging committee how and why the case/cases supports your nomination. As a reminder, the Medal is for:</a:t>
            </a:r>
          </a:p>
          <a:p>
            <a:endParaRPr lang="en-US" sz="1400" b="0" dirty="0">
              <a:latin typeface="Aptos" panose="020B0004020202020204" pitchFamily="34" charset="0"/>
            </a:endParaRPr>
          </a:p>
          <a:p>
            <a:pPr marL="285750" indent="-285750">
              <a:buFontTx/>
              <a:buChar char="-"/>
            </a:pPr>
            <a:r>
              <a:rPr lang="en-US" sz="1400" dirty="0">
                <a:latin typeface="Aptos" panose="020B0004020202020204" pitchFamily="34" charset="0"/>
              </a:rPr>
              <a:t>Innovations</a:t>
            </a:r>
            <a:r>
              <a:rPr lang="en-US" sz="1400" b="0" dirty="0">
                <a:latin typeface="Aptos" panose="020B0004020202020204" pitchFamily="34" charset="0"/>
              </a:rPr>
              <a:t> in treatment solutions or techniques that are advancing patient care</a:t>
            </a:r>
          </a:p>
          <a:p>
            <a:r>
              <a:rPr lang="en-US" sz="1400" b="0" dirty="0">
                <a:latin typeface="Aptos" panose="020B0004020202020204" pitchFamily="34" charset="0"/>
              </a:rPr>
              <a:t>OR</a:t>
            </a:r>
          </a:p>
          <a:p>
            <a:pPr marL="285750" indent="-285750">
              <a:buFontTx/>
              <a:buChar char="-"/>
            </a:pPr>
            <a:r>
              <a:rPr lang="en-US" sz="1400" dirty="0">
                <a:latin typeface="Aptos" panose="020B0004020202020204" pitchFamily="34" charset="0"/>
              </a:rPr>
              <a:t>Humanitarian Service</a:t>
            </a:r>
            <a:r>
              <a:rPr lang="en-US" sz="1400" b="0" dirty="0">
                <a:latin typeface="Aptos" panose="020B0004020202020204" pitchFamily="34" charset="0"/>
              </a:rPr>
              <a:t>, giving successful treatment to people in need, going above and beyond the normal scope of daily practice.</a:t>
            </a:r>
            <a:endParaRPr lang="en-US" sz="1200" dirty="0">
              <a:latin typeface="Aptos" panose="020B0004020202020204" pitchFamily="34" charset="0"/>
            </a:endParaRPr>
          </a:p>
        </p:txBody>
      </p:sp>
      <p:graphicFrame>
        <p:nvGraphicFramePr>
          <p:cNvPr id="12" name="Table 11">
            <a:extLst>
              <a:ext uri="{FF2B5EF4-FFF2-40B4-BE49-F238E27FC236}">
                <a16:creationId xmlns:a16="http://schemas.microsoft.com/office/drawing/2014/main" id="{247EB0D9-69DB-CA9E-55DB-1FFD26E24F2A}"/>
              </a:ext>
            </a:extLst>
          </p:cNvPr>
          <p:cNvGraphicFramePr>
            <a:graphicFrameLocks noGrp="1"/>
          </p:cNvGraphicFramePr>
          <p:nvPr>
            <p:extLst>
              <p:ext uri="{D42A27DB-BD31-4B8C-83A1-F6EECF244321}">
                <p14:modId xmlns:p14="http://schemas.microsoft.com/office/powerpoint/2010/main" val="3499616711"/>
              </p:ext>
            </p:extLst>
          </p:nvPr>
        </p:nvGraphicFramePr>
        <p:xfrm>
          <a:off x="708212" y="3701436"/>
          <a:ext cx="10201371" cy="554561"/>
        </p:xfrm>
        <a:graphic>
          <a:graphicData uri="http://schemas.openxmlformats.org/drawingml/2006/table">
            <a:tbl>
              <a:tblPr firstRow="1" bandRow="1">
                <a:tableStyleId>{5940675A-B579-460E-94D1-54222C63F5DA}</a:tableStyleId>
              </a:tblPr>
              <a:tblGrid>
                <a:gridCol w="4194743">
                  <a:extLst>
                    <a:ext uri="{9D8B030D-6E8A-4147-A177-3AD203B41FA5}">
                      <a16:colId xmlns:a16="http://schemas.microsoft.com/office/drawing/2014/main" val="90939040"/>
                    </a:ext>
                  </a:extLst>
                </a:gridCol>
                <a:gridCol w="6006628">
                  <a:extLst>
                    <a:ext uri="{9D8B030D-6E8A-4147-A177-3AD203B41FA5}">
                      <a16:colId xmlns:a16="http://schemas.microsoft.com/office/drawing/2014/main" val="2239128379"/>
                    </a:ext>
                  </a:extLst>
                </a:gridCol>
              </a:tblGrid>
              <a:tr h="275542">
                <a:tc>
                  <a:txBody>
                    <a:bodyPr/>
                    <a:lstStyle/>
                    <a:p>
                      <a:r>
                        <a:rPr lang="en-US" sz="1100" b="1" dirty="0">
                          <a:latin typeface="Aptos" panose="020B0004020202020204" pitchFamily="34" charset="0"/>
                        </a:rPr>
                        <a:t>Your full name (nominator)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000"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5628722"/>
                  </a:ext>
                </a:extLst>
              </a:tr>
              <a:tr h="226243">
                <a:tc>
                  <a:txBody>
                    <a:bodyPr/>
                    <a:lstStyle/>
                    <a:p>
                      <a:r>
                        <a:rPr lang="en-US" sz="1100" b="1" dirty="0">
                          <a:latin typeface="Aptos" panose="020B0004020202020204" pitchFamily="34" charset="0"/>
                        </a:rPr>
                        <a:t>Your email address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endParaRPr lang="en-US" sz="1000"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6662119"/>
                  </a:ext>
                </a:extLst>
              </a:tr>
            </a:tbl>
          </a:graphicData>
        </a:graphic>
      </p:graphicFrame>
      <p:graphicFrame>
        <p:nvGraphicFramePr>
          <p:cNvPr id="13" name="Table 12">
            <a:extLst>
              <a:ext uri="{FF2B5EF4-FFF2-40B4-BE49-F238E27FC236}">
                <a16:creationId xmlns:a16="http://schemas.microsoft.com/office/drawing/2014/main" id="{CBF6B414-7261-F63B-55E8-BE386B2019CF}"/>
              </a:ext>
            </a:extLst>
          </p:cNvPr>
          <p:cNvGraphicFramePr>
            <a:graphicFrameLocks noGrp="1"/>
          </p:cNvGraphicFramePr>
          <p:nvPr>
            <p:extLst>
              <p:ext uri="{D42A27DB-BD31-4B8C-83A1-F6EECF244321}">
                <p14:modId xmlns:p14="http://schemas.microsoft.com/office/powerpoint/2010/main" val="2502354240"/>
              </p:ext>
            </p:extLst>
          </p:nvPr>
        </p:nvGraphicFramePr>
        <p:xfrm>
          <a:off x="708212" y="4563007"/>
          <a:ext cx="10201371" cy="1339312"/>
        </p:xfrm>
        <a:graphic>
          <a:graphicData uri="http://schemas.openxmlformats.org/drawingml/2006/table">
            <a:tbl>
              <a:tblPr firstRow="1" bandRow="1">
                <a:tableStyleId>{5940675A-B579-460E-94D1-54222C63F5DA}</a:tableStyleId>
              </a:tblPr>
              <a:tblGrid>
                <a:gridCol w="4194743">
                  <a:extLst>
                    <a:ext uri="{9D8B030D-6E8A-4147-A177-3AD203B41FA5}">
                      <a16:colId xmlns:a16="http://schemas.microsoft.com/office/drawing/2014/main" val="1697826495"/>
                    </a:ext>
                  </a:extLst>
                </a:gridCol>
                <a:gridCol w="6006628">
                  <a:extLst>
                    <a:ext uri="{9D8B030D-6E8A-4147-A177-3AD203B41FA5}">
                      <a16:colId xmlns:a16="http://schemas.microsoft.com/office/drawing/2014/main" val="3511420269"/>
                    </a:ext>
                  </a:extLst>
                </a:gridCol>
              </a:tblGrid>
              <a:tr h="182726">
                <a:tc>
                  <a:txBody>
                    <a:bodyPr/>
                    <a:lstStyle/>
                    <a:p>
                      <a:r>
                        <a:rPr lang="en-US" sz="1100" b="1" dirty="0">
                          <a:latin typeface="Aptos" panose="020B0004020202020204" pitchFamily="34" charset="0"/>
                        </a:rPr>
                        <a:t>Full name of nominee who performed this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endParaRPr lang="en-US" sz="1100"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8935209"/>
                  </a:ext>
                </a:extLst>
              </a:tr>
              <a:tr h="182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ptos" panose="020B0004020202020204" pitchFamily="34" charset="0"/>
                        </a:rPr>
                        <a:t>Email of nominee who performed this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endParaRPr lang="en-US" sz="1100"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7854197"/>
                  </a:ext>
                </a:extLst>
              </a:tr>
              <a:tr h="7742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ptos" panose="020B0004020202020204" pitchFamily="34" charset="0"/>
                        </a:rPr>
                        <a:t>Name and address of the clinic where this case was performed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endParaRPr lang="en-US" sz="1100"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9211120"/>
                  </a:ext>
                </a:extLst>
              </a:tr>
            </a:tbl>
          </a:graphicData>
        </a:graphic>
      </p:graphicFrame>
      <p:sp>
        <p:nvSpPr>
          <p:cNvPr id="14" name="Title 3">
            <a:extLst>
              <a:ext uri="{FF2B5EF4-FFF2-40B4-BE49-F238E27FC236}">
                <a16:creationId xmlns:a16="http://schemas.microsoft.com/office/drawing/2014/main" id="{60224418-025B-86DE-A7E3-2CFAEF3B7695}"/>
              </a:ext>
            </a:extLst>
          </p:cNvPr>
          <p:cNvSpPr txBox="1">
            <a:spLocks/>
          </p:cNvSpPr>
          <p:nvPr/>
        </p:nvSpPr>
        <p:spPr>
          <a:xfrm>
            <a:off x="632385" y="5911722"/>
            <a:ext cx="10277198" cy="513687"/>
          </a:xfrm>
          <a:prstGeom prst="rect">
            <a:avLst/>
          </a:prstGeom>
        </p:spPr>
        <p:txBody>
          <a:bodyPr/>
          <a:lstStyle>
            <a:lvl1pPr algn="l" defTabSz="914400" rtl="0" eaLnBrk="1" latinLnBrk="0" hangingPunct="1">
              <a:lnSpc>
                <a:spcPct val="100000"/>
              </a:lnSpc>
              <a:spcBef>
                <a:spcPct val="0"/>
              </a:spcBef>
              <a:buNone/>
              <a:defRPr sz="3200" b="1" kern="1200" cap="none" spc="0" baseline="0">
                <a:solidFill>
                  <a:schemeClr val="tx1"/>
                </a:solidFill>
                <a:latin typeface="+mj-lt"/>
                <a:ea typeface="+mj-ea"/>
                <a:cs typeface="+mj-cs"/>
              </a:defRPr>
            </a:lvl1pPr>
          </a:lstStyle>
          <a:p>
            <a:r>
              <a:rPr lang="en-US" sz="1200" dirty="0">
                <a:latin typeface="Aptos" panose="020B0004020202020204" pitchFamily="34" charset="0"/>
              </a:rPr>
              <a:t>Please upload this document as part of your submission at </a:t>
            </a:r>
            <a:r>
              <a:rPr lang="en-US" sz="1200" dirty="0">
                <a:latin typeface="Aptos" panose="020B0004020202020204" pitchFamily="34" charset="0"/>
                <a:hlinkClick r:id="rId2"/>
              </a:rPr>
              <a:t>www.nobelbiocare.com/medal-of-excellence</a:t>
            </a:r>
            <a:endParaRPr lang="en-US" sz="1200" dirty="0">
              <a:latin typeface="Aptos" panose="020B0004020202020204" pitchFamily="34" charset="0"/>
            </a:endParaRPr>
          </a:p>
          <a:p>
            <a:r>
              <a:rPr lang="en-US" sz="1200" dirty="0">
                <a:latin typeface="Aptos" panose="020B0004020202020204" pitchFamily="34" charset="0"/>
              </a:rPr>
              <a:t>or email to </a:t>
            </a:r>
            <a:r>
              <a:rPr lang="en-US" sz="1200" dirty="0">
                <a:latin typeface="Aptos" panose="020B0004020202020204" pitchFamily="34" charset="0"/>
                <a:hlinkClick r:id="rId3"/>
              </a:rPr>
              <a:t>medalofexcellence@nobelbiocare.com</a:t>
            </a:r>
            <a:r>
              <a:rPr lang="en-US" sz="1200" dirty="0">
                <a:latin typeface="Aptos" panose="020B0004020202020204" pitchFamily="34" charset="0"/>
              </a:rPr>
              <a:t> </a:t>
            </a:r>
          </a:p>
        </p:txBody>
      </p:sp>
    </p:spTree>
    <p:extLst>
      <p:ext uri="{BB962C8B-B14F-4D97-AF65-F5344CB8AC3E}">
        <p14:creationId xmlns:p14="http://schemas.microsoft.com/office/powerpoint/2010/main" val="2333195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BDA604-0823-3E1C-D5E0-00F0C1549E33}"/>
              </a:ext>
            </a:extLst>
          </p:cNvPr>
          <p:cNvSpPr>
            <a:spLocks noGrp="1"/>
          </p:cNvSpPr>
          <p:nvPr>
            <p:ph type="sldNum" sz="quarter" idx="17"/>
          </p:nvPr>
        </p:nvSpPr>
        <p:spPr/>
        <p:txBody>
          <a:bodyPr/>
          <a:lstStyle/>
          <a:p>
            <a:fld id="{48BAED25-F67B-4389-AF81-088E5999745F}" type="slidenum">
              <a:rPr lang="en-US" noProof="0" smtClean="0">
                <a:latin typeface="Aptos" panose="020B0004020202020204" pitchFamily="34" charset="0"/>
              </a:rPr>
              <a:pPr/>
              <a:t>10</a:t>
            </a:fld>
            <a:endParaRPr lang="en-US" noProof="0">
              <a:latin typeface="Aptos" panose="020B0004020202020204" pitchFamily="34" charset="0"/>
            </a:endParaRPr>
          </a:p>
        </p:txBody>
      </p:sp>
      <p:sp>
        <p:nvSpPr>
          <p:cNvPr id="7" name="Title 6">
            <a:extLst>
              <a:ext uri="{FF2B5EF4-FFF2-40B4-BE49-F238E27FC236}">
                <a16:creationId xmlns:a16="http://schemas.microsoft.com/office/drawing/2014/main" id="{CBDD69B0-7949-9DEE-EBCC-C3F2C859AD9A}"/>
              </a:ext>
            </a:extLst>
          </p:cNvPr>
          <p:cNvSpPr>
            <a:spLocks noGrp="1"/>
          </p:cNvSpPr>
          <p:nvPr>
            <p:ph type="title"/>
          </p:nvPr>
        </p:nvSpPr>
        <p:spPr/>
        <p:txBody>
          <a:bodyPr/>
          <a:lstStyle/>
          <a:p>
            <a:r>
              <a:rPr lang="en-US" dirty="0">
                <a:latin typeface="Aptos" panose="020B0004020202020204" pitchFamily="34" charset="0"/>
              </a:rPr>
              <a:t>Follow-up and outcomes </a:t>
            </a:r>
            <a:r>
              <a:rPr lang="en-US" sz="2000" b="0" dirty="0">
                <a:solidFill>
                  <a:srgbClr val="E03E52"/>
                </a:solidFill>
                <a:latin typeface="Aptos" panose="020B0004020202020204" pitchFamily="34" charset="0"/>
              </a:rPr>
              <a:t>(Duplicate slide if required)</a:t>
            </a:r>
            <a:endParaRPr lang="en-CH" b="0" dirty="0">
              <a:latin typeface="Aptos" panose="020B0004020202020204" pitchFamily="34" charset="0"/>
            </a:endParaRPr>
          </a:p>
        </p:txBody>
      </p:sp>
      <p:sp>
        <p:nvSpPr>
          <p:cNvPr id="12" name="Rectangle 11">
            <a:extLst>
              <a:ext uri="{FF2B5EF4-FFF2-40B4-BE49-F238E27FC236}">
                <a16:creationId xmlns:a16="http://schemas.microsoft.com/office/drawing/2014/main" id="{E5B969D7-AE61-60B3-E784-DB9C88E49E13}"/>
              </a:ext>
            </a:extLst>
          </p:cNvPr>
          <p:cNvSpPr/>
          <p:nvPr/>
        </p:nvSpPr>
        <p:spPr>
          <a:xfrm>
            <a:off x="479425" y="1380565"/>
            <a:ext cx="5204199" cy="3361764"/>
          </a:xfrm>
          <a:prstGeom prst="rect">
            <a:avLst/>
          </a:prstGeom>
          <a:pattFill prst="ltUp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AAD4B2EB-F56A-71F0-F9E1-6678513E2905}"/>
              </a:ext>
            </a:extLst>
          </p:cNvPr>
          <p:cNvSpPr/>
          <p:nvPr/>
        </p:nvSpPr>
        <p:spPr>
          <a:xfrm>
            <a:off x="6203950" y="1380565"/>
            <a:ext cx="5204199" cy="3361764"/>
          </a:xfrm>
          <a:prstGeom prst="rect">
            <a:avLst/>
          </a:prstGeom>
          <a:pattFill prst="ltUp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TextBox 15">
            <a:extLst>
              <a:ext uri="{FF2B5EF4-FFF2-40B4-BE49-F238E27FC236}">
                <a16:creationId xmlns:a16="http://schemas.microsoft.com/office/drawing/2014/main" id="{E87C25D5-19FD-DD1B-3ECC-510B2D917424}"/>
              </a:ext>
            </a:extLst>
          </p:cNvPr>
          <p:cNvSpPr txBox="1"/>
          <p:nvPr/>
        </p:nvSpPr>
        <p:spPr>
          <a:xfrm>
            <a:off x="6203950" y="5210476"/>
            <a:ext cx="2452916" cy="307777"/>
          </a:xfrm>
          <a:prstGeom prst="rect">
            <a:avLst/>
          </a:prstGeom>
          <a:noFill/>
        </p:spPr>
        <p:txBody>
          <a:bodyPr wrap="none" rtlCol="0">
            <a:spAutoFit/>
          </a:bodyPr>
          <a:lstStyle/>
          <a:p>
            <a:r>
              <a:rPr lang="en-US" sz="1400" dirty="0"/>
              <a:t>{Image X – Brief description}</a:t>
            </a:r>
            <a:endParaRPr lang="en-CH" sz="1400" dirty="0"/>
          </a:p>
        </p:txBody>
      </p:sp>
      <p:sp>
        <p:nvSpPr>
          <p:cNvPr id="17" name="TextBox 16">
            <a:extLst>
              <a:ext uri="{FF2B5EF4-FFF2-40B4-BE49-F238E27FC236}">
                <a16:creationId xmlns:a16="http://schemas.microsoft.com/office/drawing/2014/main" id="{B8359B35-4CB3-9631-1C67-99DF037D849C}"/>
              </a:ext>
            </a:extLst>
          </p:cNvPr>
          <p:cNvSpPr txBox="1"/>
          <p:nvPr/>
        </p:nvSpPr>
        <p:spPr>
          <a:xfrm>
            <a:off x="398610" y="5210475"/>
            <a:ext cx="2452916" cy="307777"/>
          </a:xfrm>
          <a:prstGeom prst="rect">
            <a:avLst/>
          </a:prstGeom>
          <a:noFill/>
        </p:spPr>
        <p:txBody>
          <a:bodyPr wrap="none" rtlCol="0">
            <a:spAutoFit/>
          </a:bodyPr>
          <a:lstStyle/>
          <a:p>
            <a:r>
              <a:rPr lang="en-US" sz="1400" dirty="0"/>
              <a:t>{Image X – Brief description}</a:t>
            </a:r>
            <a:endParaRPr lang="en-CH" sz="1400" dirty="0"/>
          </a:p>
        </p:txBody>
      </p:sp>
    </p:spTree>
    <p:extLst>
      <p:ext uri="{BB962C8B-B14F-4D97-AF65-F5344CB8AC3E}">
        <p14:creationId xmlns:p14="http://schemas.microsoft.com/office/powerpoint/2010/main" val="3326353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itle 1"/>
          <p:cNvSpPr txBox="1">
            <a:spLocks noGrp="1"/>
          </p:cNvSpPr>
          <p:nvPr>
            <p:ph type="title"/>
          </p:nvPr>
        </p:nvSpPr>
        <p:spPr>
          <a:xfrm>
            <a:off x="676648" y="531257"/>
            <a:ext cx="6638551" cy="526579"/>
          </a:xfrm>
        </p:spPr>
        <p:txBody>
          <a:bodyPr/>
          <a:lstStyle/>
          <a:p>
            <a:r>
              <a:rPr lang="en-US" dirty="0">
                <a:latin typeface="Aptos" panose="020B0004020202020204" pitchFamily="34" charset="0"/>
              </a:rPr>
              <a:t>Clinical case overview</a:t>
            </a:r>
          </a:p>
        </p:txBody>
      </p:sp>
      <p:graphicFrame>
        <p:nvGraphicFramePr>
          <p:cNvPr id="12" name="Table 11">
            <a:extLst>
              <a:ext uri="{FF2B5EF4-FFF2-40B4-BE49-F238E27FC236}">
                <a16:creationId xmlns:a16="http://schemas.microsoft.com/office/drawing/2014/main" id="{AD22E1E2-EB74-B6AF-046C-0A153D8CA40D}"/>
              </a:ext>
            </a:extLst>
          </p:cNvPr>
          <p:cNvGraphicFramePr>
            <a:graphicFrameLocks noGrp="1"/>
          </p:cNvGraphicFramePr>
          <p:nvPr>
            <p:extLst>
              <p:ext uri="{D42A27DB-BD31-4B8C-83A1-F6EECF244321}">
                <p14:modId xmlns:p14="http://schemas.microsoft.com/office/powerpoint/2010/main" val="3369590771"/>
              </p:ext>
            </p:extLst>
          </p:nvPr>
        </p:nvGraphicFramePr>
        <p:xfrm>
          <a:off x="555813" y="1308993"/>
          <a:ext cx="10363199" cy="4750723"/>
        </p:xfrm>
        <a:graphic>
          <a:graphicData uri="http://schemas.openxmlformats.org/drawingml/2006/table">
            <a:tbl>
              <a:tblPr firstRow="1" bandRow="1">
                <a:tableStyleId>{5940675A-B579-460E-94D1-54222C63F5DA}</a:tableStyleId>
              </a:tblPr>
              <a:tblGrid>
                <a:gridCol w="2348752">
                  <a:extLst>
                    <a:ext uri="{9D8B030D-6E8A-4147-A177-3AD203B41FA5}">
                      <a16:colId xmlns:a16="http://schemas.microsoft.com/office/drawing/2014/main" val="90939040"/>
                    </a:ext>
                  </a:extLst>
                </a:gridCol>
                <a:gridCol w="8014447">
                  <a:extLst>
                    <a:ext uri="{9D8B030D-6E8A-4147-A177-3AD203B41FA5}">
                      <a16:colId xmlns:a16="http://schemas.microsoft.com/office/drawing/2014/main" val="2239128379"/>
                    </a:ext>
                  </a:extLst>
                </a:gridCol>
              </a:tblGrid>
              <a:tr h="453819">
                <a:tc>
                  <a:txBody>
                    <a:bodyPr/>
                    <a:lstStyle/>
                    <a:p>
                      <a:r>
                        <a:rPr lang="en-US" b="1" dirty="0">
                          <a:latin typeface="Aptos" panose="020B0004020202020204" pitchFamily="34" charset="0"/>
                        </a:rPr>
                        <a:t>Case title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a:latin typeface="Aptos" panose="020B0004020202020204" pitchFamily="34" charset="0"/>
                        </a:rPr>
                        <a:t>[add the title of your case]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5628722"/>
                  </a:ext>
                </a:extLst>
              </a:tr>
              <a:tr h="1726451">
                <a:tc>
                  <a:txBody>
                    <a:bodyPr/>
                    <a:lstStyle/>
                    <a:p>
                      <a:r>
                        <a:rPr lang="en-US" b="1" dirty="0">
                          <a:latin typeface="Aptos" panose="020B0004020202020204" pitchFamily="34" charset="0"/>
                        </a:rPr>
                        <a:t>Clinical situation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lang="en-US" sz="1200" dirty="0">
                          <a:latin typeface="Aptos" panose="020B0004020202020204" pitchFamily="34" charset="0"/>
                        </a:rPr>
                        <a:t>Indications presented</a:t>
                      </a: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lang="en-US" sz="1200" dirty="0">
                          <a:latin typeface="Aptos" panose="020B0004020202020204" pitchFamily="34" charset="0"/>
                        </a:rPr>
                        <a:t>Patient characteristics (Age, gender, medical conditions)</a:t>
                      </a: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lang="en-US" sz="1200" dirty="0">
                          <a:latin typeface="Aptos" panose="020B0004020202020204" pitchFamily="34" charset="0"/>
                        </a:rPr>
                        <a:t>Any other issues relevant to the case or relevant to nomination for the Medal.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6662119"/>
                  </a:ext>
                </a:extLst>
              </a:tr>
              <a:tr h="412342">
                <a:tc>
                  <a:txBody>
                    <a:bodyPr/>
                    <a:lstStyle/>
                    <a:p>
                      <a:r>
                        <a:rPr lang="en-US" b="1" dirty="0">
                          <a:latin typeface="Aptos" panose="020B0004020202020204" pitchFamily="34" charset="0"/>
                        </a:rPr>
                        <a:t>Surgery 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endParaRPr lang="en-US" sz="1200"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3615125"/>
                  </a:ext>
                </a:extLst>
              </a:tr>
              <a:tr h="410845">
                <a:tc>
                  <a:txBody>
                    <a:bodyPr/>
                    <a:lstStyle/>
                    <a:p>
                      <a:r>
                        <a:rPr lang="en-US" b="1" dirty="0">
                          <a:latin typeface="Aptos" panose="020B0004020202020204" pitchFamily="34" charset="0"/>
                        </a:rPr>
                        <a:t>Follow-up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latin typeface="Aptos" panose="020B0004020202020204" pitchFamily="34" charset="0"/>
                        </a:rPr>
                        <a:t>number of years/months from surgery to latest follow-up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8239564"/>
                  </a:ext>
                </a:extLst>
              </a:tr>
              <a:tr h="1747266">
                <a:tc>
                  <a:txBody>
                    <a:bodyPr/>
                    <a:lstStyle/>
                    <a:p>
                      <a:r>
                        <a:rPr lang="en-US" b="1" dirty="0">
                          <a:latin typeface="Aptos" panose="020B0004020202020204" pitchFamily="34" charset="0"/>
                        </a:rPr>
                        <a:t>Products 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lang="en-US" sz="1200" dirty="0">
                          <a:latin typeface="Aptos" panose="020B0004020202020204" pitchFamily="34" charset="0"/>
                        </a:rPr>
                        <a:t>Implants</a:t>
                      </a: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lang="en-US" sz="1200" dirty="0">
                          <a:latin typeface="Aptos" panose="020B0004020202020204" pitchFamily="34" charset="0"/>
                        </a:rPr>
                        <a:t>Restoratives</a:t>
                      </a: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lang="en-US" sz="1200" dirty="0">
                          <a:latin typeface="Aptos" panose="020B0004020202020204" pitchFamily="34" charset="0"/>
                        </a:rPr>
                        <a:t>Regeneratives</a:t>
                      </a: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lang="en-US" sz="1200" dirty="0">
                          <a:latin typeface="Aptos" panose="020B0004020202020204" pitchFamily="34" charset="0"/>
                        </a:rPr>
                        <a:t>Software</a:t>
                      </a: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r>
                        <a:rPr lang="en-US" sz="1200" dirty="0">
                          <a:latin typeface="Aptos" panose="020B0004020202020204" pitchFamily="34" charset="0"/>
                        </a:rPr>
                        <a:t>Digital hardware (Such as intraoral scanners, photogrammetry, 3D printers, X-Guide dynamic navigation)  </a:t>
                      </a:r>
                    </a:p>
                    <a:p>
                      <a:pPr marL="171450" marR="0" lvl="0" indent="-171450" algn="l" defTabSz="914400" rtl="0" eaLnBrk="1" fontAlgn="auto" latinLnBrk="0" hangingPunct="1">
                        <a:lnSpc>
                          <a:spcPts val="1600"/>
                        </a:lnSpc>
                        <a:spcBef>
                          <a:spcPts val="0"/>
                        </a:spcBef>
                        <a:spcAft>
                          <a:spcPts val="0"/>
                        </a:spcAft>
                        <a:buClrTx/>
                        <a:buSzTx/>
                        <a:buFont typeface="Arial" panose="020B0604020202020204" pitchFamily="34" charset="0"/>
                        <a:buChar char="•"/>
                        <a:tabLst/>
                        <a:defRPr/>
                      </a:pPr>
                      <a:endParaRPr lang="en-US" sz="1200"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492729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itle 1"/>
          <p:cNvSpPr txBox="1">
            <a:spLocks noGrp="1"/>
          </p:cNvSpPr>
          <p:nvPr>
            <p:ph type="title"/>
          </p:nvPr>
        </p:nvSpPr>
        <p:spPr>
          <a:xfrm>
            <a:off x="676648" y="531257"/>
            <a:ext cx="6638551" cy="526579"/>
          </a:xfrm>
        </p:spPr>
        <p:txBody>
          <a:bodyPr/>
          <a:lstStyle/>
          <a:p>
            <a:r>
              <a:rPr lang="en-US" dirty="0">
                <a:latin typeface="Aptos" panose="020B0004020202020204" pitchFamily="34" charset="0"/>
              </a:rPr>
              <a:t>Treatment solutions and results</a:t>
            </a:r>
          </a:p>
        </p:txBody>
      </p:sp>
      <p:graphicFrame>
        <p:nvGraphicFramePr>
          <p:cNvPr id="12" name="Table 11">
            <a:extLst>
              <a:ext uri="{FF2B5EF4-FFF2-40B4-BE49-F238E27FC236}">
                <a16:creationId xmlns:a16="http://schemas.microsoft.com/office/drawing/2014/main" id="{AD22E1E2-EB74-B6AF-046C-0A153D8CA40D}"/>
              </a:ext>
            </a:extLst>
          </p:cNvPr>
          <p:cNvGraphicFramePr>
            <a:graphicFrameLocks noGrp="1"/>
          </p:cNvGraphicFramePr>
          <p:nvPr>
            <p:extLst>
              <p:ext uri="{D42A27DB-BD31-4B8C-83A1-F6EECF244321}">
                <p14:modId xmlns:p14="http://schemas.microsoft.com/office/powerpoint/2010/main" val="2732395131"/>
              </p:ext>
            </p:extLst>
          </p:nvPr>
        </p:nvGraphicFramePr>
        <p:xfrm>
          <a:off x="555813" y="1308992"/>
          <a:ext cx="10363199" cy="4942213"/>
        </p:xfrm>
        <a:graphic>
          <a:graphicData uri="http://schemas.openxmlformats.org/drawingml/2006/table">
            <a:tbl>
              <a:tblPr firstRow="1" bandRow="1">
                <a:tableStyleId>{5940675A-B579-460E-94D1-54222C63F5DA}</a:tableStyleId>
              </a:tblPr>
              <a:tblGrid>
                <a:gridCol w="2348752">
                  <a:extLst>
                    <a:ext uri="{9D8B030D-6E8A-4147-A177-3AD203B41FA5}">
                      <a16:colId xmlns:a16="http://schemas.microsoft.com/office/drawing/2014/main" val="90939040"/>
                    </a:ext>
                  </a:extLst>
                </a:gridCol>
                <a:gridCol w="8014447">
                  <a:extLst>
                    <a:ext uri="{9D8B030D-6E8A-4147-A177-3AD203B41FA5}">
                      <a16:colId xmlns:a16="http://schemas.microsoft.com/office/drawing/2014/main" val="2239128379"/>
                    </a:ext>
                  </a:extLst>
                </a:gridCol>
              </a:tblGrid>
              <a:tr h="1672333">
                <a:tc>
                  <a:txBody>
                    <a:bodyPr/>
                    <a:lstStyle/>
                    <a:p>
                      <a:r>
                        <a:rPr lang="en-US" b="1" dirty="0">
                          <a:latin typeface="Aptos" panose="020B0004020202020204" pitchFamily="34" charset="0"/>
                        </a:rPr>
                        <a:t>Surgical 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latin typeface="Aptos" panose="020B0004020202020204" pitchFamily="34" charset="0"/>
                        </a:rPr>
                        <a:t>Explain the surgical solution, and how it relates the Medal nomination (if applicable)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4927298"/>
                  </a:ext>
                </a:extLst>
              </a:tr>
              <a:tr h="1590675">
                <a:tc>
                  <a:txBody>
                    <a:bodyPr/>
                    <a:lstStyle/>
                    <a:p>
                      <a:r>
                        <a:rPr lang="en-US" b="1" dirty="0">
                          <a:latin typeface="Aptos" panose="020B0004020202020204" pitchFamily="34" charset="0"/>
                        </a:rPr>
                        <a:t>Prosthetic 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latin typeface="Aptos" panose="020B0004020202020204" pitchFamily="34" charset="0"/>
                        </a:rPr>
                        <a:t>Explain the restorative solution, and how it relates to the Medal nomination (</a:t>
                      </a:r>
                      <a:r>
                        <a:rPr lang="en-US" sz="1200">
                          <a:latin typeface="Aptos" panose="020B0004020202020204" pitchFamily="34" charset="0"/>
                        </a:rPr>
                        <a:t>if applicable)</a:t>
                      </a:r>
                      <a:endParaRPr lang="en-US" sz="1200"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1321940"/>
                  </a:ext>
                </a:extLst>
              </a:tr>
              <a:tr h="1679205">
                <a:tc>
                  <a:txBody>
                    <a:bodyPr/>
                    <a:lstStyle/>
                    <a:p>
                      <a:r>
                        <a:rPr lang="en-US" b="1" dirty="0">
                          <a:latin typeface="Aptos" panose="020B0004020202020204" pitchFamily="34" charset="0"/>
                        </a:rPr>
                        <a:t>Results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latin typeface="Aptos" panose="020B0004020202020204" pitchFamily="34" charset="0"/>
                        </a:rPr>
                        <a:t>Summarize treatment outcomes and clinical or technical observations.</a:t>
                      </a:r>
                    </a:p>
                    <a:p>
                      <a:pPr marL="0" marR="0" lvl="0" indent="0" algn="l" defTabSz="914400" rtl="0" eaLnBrk="1" fontAlgn="auto" latinLnBrk="0" hangingPunct="1">
                        <a:lnSpc>
                          <a:spcPts val="1600"/>
                        </a:lnSpc>
                        <a:spcBef>
                          <a:spcPts val="0"/>
                        </a:spcBef>
                        <a:spcAft>
                          <a:spcPts val="0"/>
                        </a:spcAft>
                        <a:buClrTx/>
                        <a:buSzTx/>
                        <a:buFontTx/>
                        <a:buNone/>
                        <a:tabLst/>
                        <a:defRPr/>
                      </a:pPr>
                      <a:endParaRPr lang="en-US" sz="1200" dirty="0">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4719248"/>
                  </a:ext>
                </a:extLst>
              </a:tr>
            </a:tbl>
          </a:graphicData>
        </a:graphic>
      </p:graphicFrame>
    </p:spTree>
    <p:extLst>
      <p:ext uri="{BB962C8B-B14F-4D97-AF65-F5344CB8AC3E}">
        <p14:creationId xmlns:p14="http://schemas.microsoft.com/office/powerpoint/2010/main" val="2461466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AD22E1E2-EB74-B6AF-046C-0A153D8CA40D}"/>
              </a:ext>
            </a:extLst>
          </p:cNvPr>
          <p:cNvGraphicFramePr>
            <a:graphicFrameLocks noGrp="1"/>
          </p:cNvGraphicFramePr>
          <p:nvPr>
            <p:extLst>
              <p:ext uri="{D42A27DB-BD31-4B8C-83A1-F6EECF244321}">
                <p14:modId xmlns:p14="http://schemas.microsoft.com/office/powerpoint/2010/main" val="3459680296"/>
              </p:ext>
            </p:extLst>
          </p:nvPr>
        </p:nvGraphicFramePr>
        <p:xfrm>
          <a:off x="555813" y="1308992"/>
          <a:ext cx="10363199" cy="2477157"/>
        </p:xfrm>
        <a:graphic>
          <a:graphicData uri="http://schemas.openxmlformats.org/drawingml/2006/table">
            <a:tbl>
              <a:tblPr firstRow="1" bandRow="1">
                <a:tableStyleId>{5940675A-B579-460E-94D1-54222C63F5DA}</a:tableStyleId>
              </a:tblPr>
              <a:tblGrid>
                <a:gridCol w="2348752">
                  <a:extLst>
                    <a:ext uri="{9D8B030D-6E8A-4147-A177-3AD203B41FA5}">
                      <a16:colId xmlns:a16="http://schemas.microsoft.com/office/drawing/2014/main" val="90939040"/>
                    </a:ext>
                  </a:extLst>
                </a:gridCol>
                <a:gridCol w="8014447">
                  <a:extLst>
                    <a:ext uri="{9D8B030D-6E8A-4147-A177-3AD203B41FA5}">
                      <a16:colId xmlns:a16="http://schemas.microsoft.com/office/drawing/2014/main" val="2239128379"/>
                    </a:ext>
                  </a:extLst>
                </a:gridCol>
              </a:tblGrid>
              <a:tr h="2477157">
                <a:tc>
                  <a:txBody>
                    <a:bodyPr/>
                    <a:lstStyle/>
                    <a:p>
                      <a:r>
                        <a:rPr lang="en-US" b="1" dirty="0">
                          <a:latin typeface="Aptos" panose="020B0004020202020204" pitchFamily="34" charset="0"/>
                        </a:rPr>
                        <a:t>Conclusions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200" dirty="0">
                          <a:latin typeface="Aptos" panose="020B0004020202020204" pitchFamily="34" charset="0"/>
                        </a:rPr>
                        <a:t>Summarize how this case supports the nomination for the Nobel Biocare Medal of Excellence in Implant Dentistry.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1321940"/>
                  </a:ext>
                </a:extLst>
              </a:tr>
            </a:tbl>
          </a:graphicData>
        </a:graphic>
      </p:graphicFrame>
      <p:sp>
        <p:nvSpPr>
          <p:cNvPr id="5" name="Title 1">
            <a:extLst>
              <a:ext uri="{FF2B5EF4-FFF2-40B4-BE49-F238E27FC236}">
                <a16:creationId xmlns:a16="http://schemas.microsoft.com/office/drawing/2014/main" id="{C363D3D4-B17B-F54A-11EF-55171D822C74}"/>
              </a:ext>
            </a:extLst>
          </p:cNvPr>
          <p:cNvSpPr txBox="1">
            <a:spLocks noGrp="1"/>
          </p:cNvSpPr>
          <p:nvPr>
            <p:ph type="title"/>
          </p:nvPr>
        </p:nvSpPr>
        <p:spPr>
          <a:xfrm>
            <a:off x="676648" y="531257"/>
            <a:ext cx="6638551" cy="526579"/>
          </a:xfrm>
        </p:spPr>
        <p:txBody>
          <a:bodyPr/>
          <a:lstStyle/>
          <a:p>
            <a:r>
              <a:rPr lang="en-US" dirty="0">
                <a:latin typeface="Aptos" panose="020B0004020202020204" pitchFamily="34" charset="0"/>
              </a:rPr>
              <a:t>Case conclusions</a:t>
            </a:r>
          </a:p>
        </p:txBody>
      </p:sp>
    </p:spTree>
    <p:extLst>
      <p:ext uri="{BB962C8B-B14F-4D97-AF65-F5344CB8AC3E}">
        <p14:creationId xmlns:p14="http://schemas.microsoft.com/office/powerpoint/2010/main" val="1796264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BDA604-0823-3E1C-D5E0-00F0C1549E33}"/>
              </a:ext>
            </a:extLst>
          </p:cNvPr>
          <p:cNvSpPr>
            <a:spLocks noGrp="1"/>
          </p:cNvSpPr>
          <p:nvPr>
            <p:ph type="sldNum" sz="quarter" idx="17"/>
          </p:nvPr>
        </p:nvSpPr>
        <p:spPr/>
        <p:txBody>
          <a:bodyPr/>
          <a:lstStyle/>
          <a:p>
            <a:fld id="{48BAED25-F67B-4389-AF81-088E5999745F}" type="slidenum">
              <a:rPr lang="en-US" noProof="0" smtClean="0">
                <a:latin typeface="Aptos" panose="020B0004020202020204" pitchFamily="34" charset="0"/>
              </a:rPr>
              <a:pPr/>
              <a:t>5</a:t>
            </a:fld>
            <a:endParaRPr lang="en-US" noProof="0">
              <a:latin typeface="Aptos" panose="020B0004020202020204" pitchFamily="34" charset="0"/>
            </a:endParaRPr>
          </a:p>
        </p:txBody>
      </p:sp>
      <p:sp>
        <p:nvSpPr>
          <p:cNvPr id="7" name="Title 6">
            <a:extLst>
              <a:ext uri="{FF2B5EF4-FFF2-40B4-BE49-F238E27FC236}">
                <a16:creationId xmlns:a16="http://schemas.microsoft.com/office/drawing/2014/main" id="{CBDD69B0-7949-9DEE-EBCC-C3F2C859AD9A}"/>
              </a:ext>
            </a:extLst>
          </p:cNvPr>
          <p:cNvSpPr>
            <a:spLocks noGrp="1"/>
          </p:cNvSpPr>
          <p:nvPr>
            <p:ph type="title"/>
          </p:nvPr>
        </p:nvSpPr>
        <p:spPr/>
        <p:txBody>
          <a:bodyPr/>
          <a:lstStyle/>
          <a:p>
            <a:r>
              <a:rPr lang="en-US" dirty="0">
                <a:latin typeface="Aptos" panose="020B0004020202020204" pitchFamily="34" charset="0"/>
              </a:rPr>
              <a:t>Diagnostics images </a:t>
            </a:r>
            <a:r>
              <a:rPr lang="en-US" sz="2000" b="0" dirty="0">
                <a:solidFill>
                  <a:srgbClr val="E03E52"/>
                </a:solidFill>
                <a:latin typeface="Aptos" panose="020B0004020202020204" pitchFamily="34" charset="0"/>
              </a:rPr>
              <a:t>(Duplicate slide if required)</a:t>
            </a:r>
            <a:endParaRPr lang="en-CH" b="0" dirty="0">
              <a:latin typeface="Aptos" panose="020B0004020202020204" pitchFamily="34" charset="0"/>
            </a:endParaRPr>
          </a:p>
        </p:txBody>
      </p:sp>
      <p:sp>
        <p:nvSpPr>
          <p:cNvPr id="12" name="Rectangle 11">
            <a:extLst>
              <a:ext uri="{FF2B5EF4-FFF2-40B4-BE49-F238E27FC236}">
                <a16:creationId xmlns:a16="http://schemas.microsoft.com/office/drawing/2014/main" id="{E5B969D7-AE61-60B3-E784-DB9C88E49E13}"/>
              </a:ext>
            </a:extLst>
          </p:cNvPr>
          <p:cNvSpPr/>
          <p:nvPr/>
        </p:nvSpPr>
        <p:spPr>
          <a:xfrm>
            <a:off x="479425" y="1380565"/>
            <a:ext cx="5204199" cy="3361764"/>
          </a:xfrm>
          <a:prstGeom prst="rect">
            <a:avLst/>
          </a:prstGeom>
          <a:pattFill prst="ltUp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AAD4B2EB-F56A-71F0-F9E1-6678513E2905}"/>
              </a:ext>
            </a:extLst>
          </p:cNvPr>
          <p:cNvSpPr/>
          <p:nvPr/>
        </p:nvSpPr>
        <p:spPr>
          <a:xfrm>
            <a:off x="6203950" y="1380565"/>
            <a:ext cx="5204199" cy="3361764"/>
          </a:xfrm>
          <a:prstGeom prst="rect">
            <a:avLst/>
          </a:prstGeom>
          <a:pattFill prst="ltUp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TextBox 15">
            <a:extLst>
              <a:ext uri="{FF2B5EF4-FFF2-40B4-BE49-F238E27FC236}">
                <a16:creationId xmlns:a16="http://schemas.microsoft.com/office/drawing/2014/main" id="{E87C25D5-19FD-DD1B-3ECC-510B2D917424}"/>
              </a:ext>
            </a:extLst>
          </p:cNvPr>
          <p:cNvSpPr txBox="1"/>
          <p:nvPr/>
        </p:nvSpPr>
        <p:spPr>
          <a:xfrm>
            <a:off x="6203950" y="5210476"/>
            <a:ext cx="2452916" cy="307777"/>
          </a:xfrm>
          <a:prstGeom prst="rect">
            <a:avLst/>
          </a:prstGeom>
          <a:noFill/>
        </p:spPr>
        <p:txBody>
          <a:bodyPr wrap="none" rtlCol="0">
            <a:spAutoFit/>
          </a:bodyPr>
          <a:lstStyle/>
          <a:p>
            <a:r>
              <a:rPr lang="en-US" sz="1400" dirty="0"/>
              <a:t>{Image X – Brief description}</a:t>
            </a:r>
            <a:endParaRPr lang="en-CH" sz="1400" dirty="0"/>
          </a:p>
        </p:txBody>
      </p:sp>
      <p:sp>
        <p:nvSpPr>
          <p:cNvPr id="17" name="TextBox 16">
            <a:extLst>
              <a:ext uri="{FF2B5EF4-FFF2-40B4-BE49-F238E27FC236}">
                <a16:creationId xmlns:a16="http://schemas.microsoft.com/office/drawing/2014/main" id="{B8359B35-4CB3-9631-1C67-99DF037D849C}"/>
              </a:ext>
            </a:extLst>
          </p:cNvPr>
          <p:cNvSpPr txBox="1"/>
          <p:nvPr/>
        </p:nvSpPr>
        <p:spPr>
          <a:xfrm>
            <a:off x="398610" y="5210475"/>
            <a:ext cx="2452916" cy="307777"/>
          </a:xfrm>
          <a:prstGeom prst="rect">
            <a:avLst/>
          </a:prstGeom>
          <a:noFill/>
        </p:spPr>
        <p:txBody>
          <a:bodyPr wrap="none" rtlCol="0">
            <a:spAutoFit/>
          </a:bodyPr>
          <a:lstStyle/>
          <a:p>
            <a:r>
              <a:rPr lang="en-US" sz="1400" dirty="0"/>
              <a:t>{Image X – Brief description}</a:t>
            </a:r>
            <a:endParaRPr lang="en-CH" sz="1400" dirty="0"/>
          </a:p>
        </p:txBody>
      </p:sp>
    </p:spTree>
    <p:extLst>
      <p:ext uri="{BB962C8B-B14F-4D97-AF65-F5344CB8AC3E}">
        <p14:creationId xmlns:p14="http://schemas.microsoft.com/office/powerpoint/2010/main" val="1003590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BDA604-0823-3E1C-D5E0-00F0C1549E33}"/>
              </a:ext>
            </a:extLst>
          </p:cNvPr>
          <p:cNvSpPr>
            <a:spLocks noGrp="1"/>
          </p:cNvSpPr>
          <p:nvPr>
            <p:ph type="sldNum" sz="quarter" idx="17"/>
          </p:nvPr>
        </p:nvSpPr>
        <p:spPr/>
        <p:txBody>
          <a:bodyPr/>
          <a:lstStyle/>
          <a:p>
            <a:fld id="{48BAED25-F67B-4389-AF81-088E5999745F}" type="slidenum">
              <a:rPr lang="en-US" noProof="0" smtClean="0">
                <a:latin typeface="Aptos" panose="020B0004020202020204" pitchFamily="34" charset="0"/>
              </a:rPr>
              <a:pPr/>
              <a:t>6</a:t>
            </a:fld>
            <a:endParaRPr lang="en-US" noProof="0">
              <a:latin typeface="Aptos" panose="020B0004020202020204" pitchFamily="34" charset="0"/>
            </a:endParaRPr>
          </a:p>
        </p:txBody>
      </p:sp>
      <p:sp>
        <p:nvSpPr>
          <p:cNvPr id="7" name="Title 6">
            <a:extLst>
              <a:ext uri="{FF2B5EF4-FFF2-40B4-BE49-F238E27FC236}">
                <a16:creationId xmlns:a16="http://schemas.microsoft.com/office/drawing/2014/main" id="{CBDD69B0-7949-9DEE-EBCC-C3F2C859AD9A}"/>
              </a:ext>
            </a:extLst>
          </p:cNvPr>
          <p:cNvSpPr>
            <a:spLocks noGrp="1"/>
          </p:cNvSpPr>
          <p:nvPr>
            <p:ph type="title"/>
          </p:nvPr>
        </p:nvSpPr>
        <p:spPr/>
        <p:txBody>
          <a:bodyPr/>
          <a:lstStyle/>
          <a:p>
            <a:r>
              <a:rPr lang="en-US" dirty="0">
                <a:latin typeface="Aptos" panose="020B0004020202020204" pitchFamily="34" charset="0"/>
              </a:rPr>
              <a:t>Treatment planning </a:t>
            </a:r>
            <a:r>
              <a:rPr lang="en-US" sz="2000" b="0" dirty="0">
                <a:solidFill>
                  <a:srgbClr val="E03E52"/>
                </a:solidFill>
                <a:latin typeface="Aptos" panose="020B0004020202020204" pitchFamily="34" charset="0"/>
              </a:rPr>
              <a:t>(Duplicate slide if required)</a:t>
            </a:r>
            <a:endParaRPr lang="en-CH" b="0" dirty="0">
              <a:latin typeface="Aptos" panose="020B0004020202020204" pitchFamily="34" charset="0"/>
            </a:endParaRPr>
          </a:p>
        </p:txBody>
      </p:sp>
      <p:sp>
        <p:nvSpPr>
          <p:cNvPr id="12" name="Rectangle 11">
            <a:extLst>
              <a:ext uri="{FF2B5EF4-FFF2-40B4-BE49-F238E27FC236}">
                <a16:creationId xmlns:a16="http://schemas.microsoft.com/office/drawing/2014/main" id="{E5B969D7-AE61-60B3-E784-DB9C88E49E13}"/>
              </a:ext>
            </a:extLst>
          </p:cNvPr>
          <p:cNvSpPr/>
          <p:nvPr/>
        </p:nvSpPr>
        <p:spPr>
          <a:xfrm>
            <a:off x="479425" y="1380565"/>
            <a:ext cx="5204199" cy="3361764"/>
          </a:xfrm>
          <a:prstGeom prst="rect">
            <a:avLst/>
          </a:prstGeom>
          <a:pattFill prst="ltUp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AAD4B2EB-F56A-71F0-F9E1-6678513E2905}"/>
              </a:ext>
            </a:extLst>
          </p:cNvPr>
          <p:cNvSpPr/>
          <p:nvPr/>
        </p:nvSpPr>
        <p:spPr>
          <a:xfrm>
            <a:off x="6203950" y="1380565"/>
            <a:ext cx="5204199" cy="3361764"/>
          </a:xfrm>
          <a:prstGeom prst="rect">
            <a:avLst/>
          </a:prstGeom>
          <a:pattFill prst="ltUp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TextBox 15">
            <a:extLst>
              <a:ext uri="{FF2B5EF4-FFF2-40B4-BE49-F238E27FC236}">
                <a16:creationId xmlns:a16="http://schemas.microsoft.com/office/drawing/2014/main" id="{E87C25D5-19FD-DD1B-3ECC-510B2D917424}"/>
              </a:ext>
            </a:extLst>
          </p:cNvPr>
          <p:cNvSpPr txBox="1"/>
          <p:nvPr/>
        </p:nvSpPr>
        <p:spPr>
          <a:xfrm>
            <a:off x="6203950" y="5210476"/>
            <a:ext cx="2452916" cy="307777"/>
          </a:xfrm>
          <a:prstGeom prst="rect">
            <a:avLst/>
          </a:prstGeom>
          <a:noFill/>
        </p:spPr>
        <p:txBody>
          <a:bodyPr wrap="none" rtlCol="0">
            <a:spAutoFit/>
          </a:bodyPr>
          <a:lstStyle/>
          <a:p>
            <a:r>
              <a:rPr lang="en-US" sz="1400" dirty="0"/>
              <a:t>{Image X – Brief description}</a:t>
            </a:r>
            <a:endParaRPr lang="en-CH" sz="1400" dirty="0"/>
          </a:p>
        </p:txBody>
      </p:sp>
      <p:sp>
        <p:nvSpPr>
          <p:cNvPr id="17" name="TextBox 16">
            <a:extLst>
              <a:ext uri="{FF2B5EF4-FFF2-40B4-BE49-F238E27FC236}">
                <a16:creationId xmlns:a16="http://schemas.microsoft.com/office/drawing/2014/main" id="{B8359B35-4CB3-9631-1C67-99DF037D849C}"/>
              </a:ext>
            </a:extLst>
          </p:cNvPr>
          <p:cNvSpPr txBox="1"/>
          <p:nvPr/>
        </p:nvSpPr>
        <p:spPr>
          <a:xfrm>
            <a:off x="398610" y="5210475"/>
            <a:ext cx="2452916" cy="307777"/>
          </a:xfrm>
          <a:prstGeom prst="rect">
            <a:avLst/>
          </a:prstGeom>
          <a:noFill/>
        </p:spPr>
        <p:txBody>
          <a:bodyPr wrap="none" rtlCol="0">
            <a:spAutoFit/>
          </a:bodyPr>
          <a:lstStyle/>
          <a:p>
            <a:r>
              <a:rPr lang="en-US" sz="1400" dirty="0"/>
              <a:t>{Image X – Brief description}</a:t>
            </a:r>
            <a:endParaRPr lang="en-CH" sz="1400" dirty="0"/>
          </a:p>
        </p:txBody>
      </p:sp>
    </p:spTree>
    <p:extLst>
      <p:ext uri="{BB962C8B-B14F-4D97-AF65-F5344CB8AC3E}">
        <p14:creationId xmlns:p14="http://schemas.microsoft.com/office/powerpoint/2010/main" val="4222347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BDA604-0823-3E1C-D5E0-00F0C1549E33}"/>
              </a:ext>
            </a:extLst>
          </p:cNvPr>
          <p:cNvSpPr>
            <a:spLocks noGrp="1"/>
          </p:cNvSpPr>
          <p:nvPr>
            <p:ph type="sldNum" sz="quarter" idx="17"/>
          </p:nvPr>
        </p:nvSpPr>
        <p:spPr/>
        <p:txBody>
          <a:bodyPr/>
          <a:lstStyle/>
          <a:p>
            <a:fld id="{48BAED25-F67B-4389-AF81-088E5999745F}" type="slidenum">
              <a:rPr lang="en-US" noProof="0" smtClean="0">
                <a:latin typeface="Aptos" panose="020B0004020202020204" pitchFamily="34" charset="0"/>
              </a:rPr>
              <a:pPr/>
              <a:t>7</a:t>
            </a:fld>
            <a:endParaRPr lang="en-US" noProof="0">
              <a:latin typeface="Aptos" panose="020B0004020202020204" pitchFamily="34" charset="0"/>
            </a:endParaRPr>
          </a:p>
        </p:txBody>
      </p:sp>
      <p:sp>
        <p:nvSpPr>
          <p:cNvPr id="7" name="Title 6">
            <a:extLst>
              <a:ext uri="{FF2B5EF4-FFF2-40B4-BE49-F238E27FC236}">
                <a16:creationId xmlns:a16="http://schemas.microsoft.com/office/drawing/2014/main" id="{CBDD69B0-7949-9DEE-EBCC-C3F2C859AD9A}"/>
              </a:ext>
            </a:extLst>
          </p:cNvPr>
          <p:cNvSpPr>
            <a:spLocks noGrp="1"/>
          </p:cNvSpPr>
          <p:nvPr>
            <p:ph type="title"/>
          </p:nvPr>
        </p:nvSpPr>
        <p:spPr/>
        <p:txBody>
          <a:bodyPr/>
          <a:lstStyle/>
          <a:p>
            <a:r>
              <a:rPr lang="en-US" dirty="0">
                <a:latin typeface="Aptos" panose="020B0004020202020204" pitchFamily="34" charset="0"/>
              </a:rPr>
              <a:t>Surgical procedure </a:t>
            </a:r>
            <a:r>
              <a:rPr lang="en-US" sz="2000" b="0" dirty="0">
                <a:solidFill>
                  <a:srgbClr val="E03E52"/>
                </a:solidFill>
                <a:latin typeface="Aptos" panose="020B0004020202020204" pitchFamily="34" charset="0"/>
              </a:rPr>
              <a:t>(Duplicate slide if required)</a:t>
            </a:r>
            <a:endParaRPr lang="en-CH" b="0" dirty="0">
              <a:latin typeface="Aptos" panose="020B0004020202020204" pitchFamily="34" charset="0"/>
            </a:endParaRPr>
          </a:p>
        </p:txBody>
      </p:sp>
      <p:sp>
        <p:nvSpPr>
          <p:cNvPr id="12" name="Rectangle 11">
            <a:extLst>
              <a:ext uri="{FF2B5EF4-FFF2-40B4-BE49-F238E27FC236}">
                <a16:creationId xmlns:a16="http://schemas.microsoft.com/office/drawing/2014/main" id="{E5B969D7-AE61-60B3-E784-DB9C88E49E13}"/>
              </a:ext>
            </a:extLst>
          </p:cNvPr>
          <p:cNvSpPr/>
          <p:nvPr/>
        </p:nvSpPr>
        <p:spPr>
          <a:xfrm>
            <a:off x="479425" y="1380565"/>
            <a:ext cx="5204199" cy="3361764"/>
          </a:xfrm>
          <a:prstGeom prst="rect">
            <a:avLst/>
          </a:prstGeom>
          <a:pattFill prst="ltUp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AAD4B2EB-F56A-71F0-F9E1-6678513E2905}"/>
              </a:ext>
            </a:extLst>
          </p:cNvPr>
          <p:cNvSpPr/>
          <p:nvPr/>
        </p:nvSpPr>
        <p:spPr>
          <a:xfrm>
            <a:off x="6203950" y="1380565"/>
            <a:ext cx="5204199" cy="3361764"/>
          </a:xfrm>
          <a:prstGeom prst="rect">
            <a:avLst/>
          </a:prstGeom>
          <a:pattFill prst="ltUp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TextBox 15">
            <a:extLst>
              <a:ext uri="{FF2B5EF4-FFF2-40B4-BE49-F238E27FC236}">
                <a16:creationId xmlns:a16="http://schemas.microsoft.com/office/drawing/2014/main" id="{E87C25D5-19FD-DD1B-3ECC-510B2D917424}"/>
              </a:ext>
            </a:extLst>
          </p:cNvPr>
          <p:cNvSpPr txBox="1"/>
          <p:nvPr/>
        </p:nvSpPr>
        <p:spPr>
          <a:xfrm>
            <a:off x="6203950" y="5210476"/>
            <a:ext cx="2452916" cy="307777"/>
          </a:xfrm>
          <a:prstGeom prst="rect">
            <a:avLst/>
          </a:prstGeom>
          <a:noFill/>
        </p:spPr>
        <p:txBody>
          <a:bodyPr wrap="none" rtlCol="0">
            <a:spAutoFit/>
          </a:bodyPr>
          <a:lstStyle/>
          <a:p>
            <a:r>
              <a:rPr lang="en-US" sz="1400" dirty="0"/>
              <a:t>{Image X – Brief description}</a:t>
            </a:r>
            <a:endParaRPr lang="en-CH" sz="1400" dirty="0"/>
          </a:p>
        </p:txBody>
      </p:sp>
      <p:sp>
        <p:nvSpPr>
          <p:cNvPr id="17" name="TextBox 16">
            <a:extLst>
              <a:ext uri="{FF2B5EF4-FFF2-40B4-BE49-F238E27FC236}">
                <a16:creationId xmlns:a16="http://schemas.microsoft.com/office/drawing/2014/main" id="{B8359B35-4CB3-9631-1C67-99DF037D849C}"/>
              </a:ext>
            </a:extLst>
          </p:cNvPr>
          <p:cNvSpPr txBox="1"/>
          <p:nvPr/>
        </p:nvSpPr>
        <p:spPr>
          <a:xfrm>
            <a:off x="398610" y="5210475"/>
            <a:ext cx="2452916" cy="307777"/>
          </a:xfrm>
          <a:prstGeom prst="rect">
            <a:avLst/>
          </a:prstGeom>
          <a:noFill/>
        </p:spPr>
        <p:txBody>
          <a:bodyPr wrap="none" rtlCol="0">
            <a:spAutoFit/>
          </a:bodyPr>
          <a:lstStyle/>
          <a:p>
            <a:r>
              <a:rPr lang="en-US" sz="1400" dirty="0"/>
              <a:t>{Image X – Brief description}</a:t>
            </a:r>
            <a:endParaRPr lang="en-CH" sz="1400" dirty="0"/>
          </a:p>
        </p:txBody>
      </p:sp>
    </p:spTree>
    <p:extLst>
      <p:ext uri="{BB962C8B-B14F-4D97-AF65-F5344CB8AC3E}">
        <p14:creationId xmlns:p14="http://schemas.microsoft.com/office/powerpoint/2010/main" val="1829253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BDA604-0823-3E1C-D5E0-00F0C1549E33}"/>
              </a:ext>
            </a:extLst>
          </p:cNvPr>
          <p:cNvSpPr>
            <a:spLocks noGrp="1"/>
          </p:cNvSpPr>
          <p:nvPr>
            <p:ph type="sldNum" sz="quarter" idx="17"/>
          </p:nvPr>
        </p:nvSpPr>
        <p:spPr/>
        <p:txBody>
          <a:bodyPr/>
          <a:lstStyle/>
          <a:p>
            <a:fld id="{48BAED25-F67B-4389-AF81-088E5999745F}" type="slidenum">
              <a:rPr lang="en-US" noProof="0" smtClean="0">
                <a:latin typeface="Aptos" panose="020B0004020202020204" pitchFamily="34" charset="0"/>
              </a:rPr>
              <a:pPr/>
              <a:t>8</a:t>
            </a:fld>
            <a:endParaRPr lang="en-US" noProof="0">
              <a:latin typeface="Aptos" panose="020B0004020202020204" pitchFamily="34" charset="0"/>
            </a:endParaRPr>
          </a:p>
        </p:txBody>
      </p:sp>
      <p:sp>
        <p:nvSpPr>
          <p:cNvPr id="7" name="Title 6">
            <a:extLst>
              <a:ext uri="{FF2B5EF4-FFF2-40B4-BE49-F238E27FC236}">
                <a16:creationId xmlns:a16="http://schemas.microsoft.com/office/drawing/2014/main" id="{CBDD69B0-7949-9DEE-EBCC-C3F2C859AD9A}"/>
              </a:ext>
            </a:extLst>
          </p:cNvPr>
          <p:cNvSpPr>
            <a:spLocks noGrp="1"/>
          </p:cNvSpPr>
          <p:nvPr>
            <p:ph type="title"/>
          </p:nvPr>
        </p:nvSpPr>
        <p:spPr/>
        <p:txBody>
          <a:bodyPr/>
          <a:lstStyle/>
          <a:p>
            <a:r>
              <a:rPr lang="en-US" dirty="0">
                <a:latin typeface="Aptos" panose="020B0004020202020204" pitchFamily="34" charset="0"/>
              </a:rPr>
              <a:t>Provisional restoration procedure </a:t>
            </a:r>
            <a:r>
              <a:rPr lang="en-US" sz="2000" b="0" dirty="0">
                <a:solidFill>
                  <a:srgbClr val="E03E52"/>
                </a:solidFill>
                <a:latin typeface="Aptos" panose="020B0004020202020204" pitchFamily="34" charset="0"/>
              </a:rPr>
              <a:t>(Duplicate slide if required)</a:t>
            </a:r>
            <a:endParaRPr lang="en-CH" b="0" dirty="0">
              <a:latin typeface="Aptos" panose="020B0004020202020204" pitchFamily="34" charset="0"/>
            </a:endParaRPr>
          </a:p>
        </p:txBody>
      </p:sp>
      <p:sp>
        <p:nvSpPr>
          <p:cNvPr id="12" name="Rectangle 11">
            <a:extLst>
              <a:ext uri="{FF2B5EF4-FFF2-40B4-BE49-F238E27FC236}">
                <a16:creationId xmlns:a16="http://schemas.microsoft.com/office/drawing/2014/main" id="{E5B969D7-AE61-60B3-E784-DB9C88E49E13}"/>
              </a:ext>
            </a:extLst>
          </p:cNvPr>
          <p:cNvSpPr/>
          <p:nvPr/>
        </p:nvSpPr>
        <p:spPr>
          <a:xfrm>
            <a:off x="479425" y="1380565"/>
            <a:ext cx="5204199" cy="3361764"/>
          </a:xfrm>
          <a:prstGeom prst="rect">
            <a:avLst/>
          </a:prstGeom>
          <a:pattFill prst="ltUp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AAD4B2EB-F56A-71F0-F9E1-6678513E2905}"/>
              </a:ext>
            </a:extLst>
          </p:cNvPr>
          <p:cNvSpPr/>
          <p:nvPr/>
        </p:nvSpPr>
        <p:spPr>
          <a:xfrm>
            <a:off x="6203950" y="1380565"/>
            <a:ext cx="5204199" cy="3361764"/>
          </a:xfrm>
          <a:prstGeom prst="rect">
            <a:avLst/>
          </a:prstGeom>
          <a:pattFill prst="ltUp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TextBox 15">
            <a:extLst>
              <a:ext uri="{FF2B5EF4-FFF2-40B4-BE49-F238E27FC236}">
                <a16:creationId xmlns:a16="http://schemas.microsoft.com/office/drawing/2014/main" id="{E87C25D5-19FD-DD1B-3ECC-510B2D917424}"/>
              </a:ext>
            </a:extLst>
          </p:cNvPr>
          <p:cNvSpPr txBox="1"/>
          <p:nvPr/>
        </p:nvSpPr>
        <p:spPr>
          <a:xfrm>
            <a:off x="6203950" y="5210476"/>
            <a:ext cx="2452916" cy="307777"/>
          </a:xfrm>
          <a:prstGeom prst="rect">
            <a:avLst/>
          </a:prstGeom>
          <a:noFill/>
        </p:spPr>
        <p:txBody>
          <a:bodyPr wrap="none" rtlCol="0">
            <a:spAutoFit/>
          </a:bodyPr>
          <a:lstStyle/>
          <a:p>
            <a:r>
              <a:rPr lang="en-US" sz="1400" dirty="0"/>
              <a:t>{Image X – Brief description}</a:t>
            </a:r>
            <a:endParaRPr lang="en-CH" sz="1400" dirty="0"/>
          </a:p>
        </p:txBody>
      </p:sp>
      <p:sp>
        <p:nvSpPr>
          <p:cNvPr id="17" name="TextBox 16">
            <a:extLst>
              <a:ext uri="{FF2B5EF4-FFF2-40B4-BE49-F238E27FC236}">
                <a16:creationId xmlns:a16="http://schemas.microsoft.com/office/drawing/2014/main" id="{B8359B35-4CB3-9631-1C67-99DF037D849C}"/>
              </a:ext>
            </a:extLst>
          </p:cNvPr>
          <p:cNvSpPr txBox="1"/>
          <p:nvPr/>
        </p:nvSpPr>
        <p:spPr>
          <a:xfrm>
            <a:off x="398610" y="5210475"/>
            <a:ext cx="2452916" cy="307777"/>
          </a:xfrm>
          <a:prstGeom prst="rect">
            <a:avLst/>
          </a:prstGeom>
          <a:noFill/>
        </p:spPr>
        <p:txBody>
          <a:bodyPr wrap="none" rtlCol="0">
            <a:spAutoFit/>
          </a:bodyPr>
          <a:lstStyle/>
          <a:p>
            <a:r>
              <a:rPr lang="en-US" sz="1400" dirty="0"/>
              <a:t>{Image X – Brief description}</a:t>
            </a:r>
            <a:endParaRPr lang="en-CH" sz="1400" dirty="0"/>
          </a:p>
        </p:txBody>
      </p:sp>
    </p:spTree>
    <p:extLst>
      <p:ext uri="{BB962C8B-B14F-4D97-AF65-F5344CB8AC3E}">
        <p14:creationId xmlns:p14="http://schemas.microsoft.com/office/powerpoint/2010/main" val="2201251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BDA604-0823-3E1C-D5E0-00F0C1549E33}"/>
              </a:ext>
            </a:extLst>
          </p:cNvPr>
          <p:cNvSpPr>
            <a:spLocks noGrp="1"/>
          </p:cNvSpPr>
          <p:nvPr>
            <p:ph type="sldNum" sz="quarter" idx="17"/>
          </p:nvPr>
        </p:nvSpPr>
        <p:spPr/>
        <p:txBody>
          <a:bodyPr/>
          <a:lstStyle/>
          <a:p>
            <a:fld id="{48BAED25-F67B-4389-AF81-088E5999745F}" type="slidenum">
              <a:rPr lang="en-US" noProof="0" smtClean="0">
                <a:latin typeface="Aptos" panose="020B0004020202020204" pitchFamily="34" charset="0"/>
              </a:rPr>
              <a:pPr/>
              <a:t>9</a:t>
            </a:fld>
            <a:endParaRPr lang="en-US" noProof="0">
              <a:latin typeface="Aptos" panose="020B0004020202020204" pitchFamily="34" charset="0"/>
            </a:endParaRPr>
          </a:p>
        </p:txBody>
      </p:sp>
      <p:sp>
        <p:nvSpPr>
          <p:cNvPr id="7" name="Title 6">
            <a:extLst>
              <a:ext uri="{FF2B5EF4-FFF2-40B4-BE49-F238E27FC236}">
                <a16:creationId xmlns:a16="http://schemas.microsoft.com/office/drawing/2014/main" id="{CBDD69B0-7949-9DEE-EBCC-C3F2C859AD9A}"/>
              </a:ext>
            </a:extLst>
          </p:cNvPr>
          <p:cNvSpPr>
            <a:spLocks noGrp="1"/>
          </p:cNvSpPr>
          <p:nvPr>
            <p:ph type="title"/>
          </p:nvPr>
        </p:nvSpPr>
        <p:spPr/>
        <p:txBody>
          <a:bodyPr/>
          <a:lstStyle/>
          <a:p>
            <a:r>
              <a:rPr lang="en-US" dirty="0">
                <a:latin typeface="Aptos" panose="020B0004020202020204" pitchFamily="34" charset="0"/>
              </a:rPr>
              <a:t>Final restoration procedure </a:t>
            </a:r>
            <a:r>
              <a:rPr lang="en-US" sz="2000" b="0" dirty="0">
                <a:solidFill>
                  <a:srgbClr val="E03E52"/>
                </a:solidFill>
                <a:latin typeface="Aptos" panose="020B0004020202020204" pitchFamily="34" charset="0"/>
              </a:rPr>
              <a:t>(Duplicate slide if required)</a:t>
            </a:r>
            <a:endParaRPr lang="en-CH" b="0" dirty="0">
              <a:latin typeface="Aptos" panose="020B0004020202020204" pitchFamily="34" charset="0"/>
            </a:endParaRPr>
          </a:p>
        </p:txBody>
      </p:sp>
      <p:sp>
        <p:nvSpPr>
          <p:cNvPr id="12" name="Rectangle 11">
            <a:extLst>
              <a:ext uri="{FF2B5EF4-FFF2-40B4-BE49-F238E27FC236}">
                <a16:creationId xmlns:a16="http://schemas.microsoft.com/office/drawing/2014/main" id="{E5B969D7-AE61-60B3-E784-DB9C88E49E13}"/>
              </a:ext>
            </a:extLst>
          </p:cNvPr>
          <p:cNvSpPr/>
          <p:nvPr/>
        </p:nvSpPr>
        <p:spPr>
          <a:xfrm>
            <a:off x="479425" y="1380565"/>
            <a:ext cx="5204199" cy="3361764"/>
          </a:xfrm>
          <a:prstGeom prst="rect">
            <a:avLst/>
          </a:prstGeom>
          <a:pattFill prst="ltUp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AAD4B2EB-F56A-71F0-F9E1-6678513E2905}"/>
              </a:ext>
            </a:extLst>
          </p:cNvPr>
          <p:cNvSpPr/>
          <p:nvPr/>
        </p:nvSpPr>
        <p:spPr>
          <a:xfrm>
            <a:off x="6203950" y="1380565"/>
            <a:ext cx="5204199" cy="3361764"/>
          </a:xfrm>
          <a:prstGeom prst="rect">
            <a:avLst/>
          </a:prstGeom>
          <a:pattFill prst="ltUpDiag">
            <a:fgClr>
              <a:schemeClr val="bg1">
                <a:lumMod val="9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TextBox 15">
            <a:extLst>
              <a:ext uri="{FF2B5EF4-FFF2-40B4-BE49-F238E27FC236}">
                <a16:creationId xmlns:a16="http://schemas.microsoft.com/office/drawing/2014/main" id="{E87C25D5-19FD-DD1B-3ECC-510B2D917424}"/>
              </a:ext>
            </a:extLst>
          </p:cNvPr>
          <p:cNvSpPr txBox="1"/>
          <p:nvPr/>
        </p:nvSpPr>
        <p:spPr>
          <a:xfrm>
            <a:off x="6203950" y="5210476"/>
            <a:ext cx="2452916" cy="307777"/>
          </a:xfrm>
          <a:prstGeom prst="rect">
            <a:avLst/>
          </a:prstGeom>
          <a:noFill/>
        </p:spPr>
        <p:txBody>
          <a:bodyPr wrap="none" rtlCol="0">
            <a:spAutoFit/>
          </a:bodyPr>
          <a:lstStyle/>
          <a:p>
            <a:r>
              <a:rPr lang="en-US" sz="1400" dirty="0"/>
              <a:t>{Image X – Brief description}</a:t>
            </a:r>
            <a:endParaRPr lang="en-CH" sz="1400" dirty="0"/>
          </a:p>
        </p:txBody>
      </p:sp>
      <p:sp>
        <p:nvSpPr>
          <p:cNvPr id="17" name="TextBox 16">
            <a:extLst>
              <a:ext uri="{FF2B5EF4-FFF2-40B4-BE49-F238E27FC236}">
                <a16:creationId xmlns:a16="http://schemas.microsoft.com/office/drawing/2014/main" id="{B8359B35-4CB3-9631-1C67-99DF037D849C}"/>
              </a:ext>
            </a:extLst>
          </p:cNvPr>
          <p:cNvSpPr txBox="1"/>
          <p:nvPr/>
        </p:nvSpPr>
        <p:spPr>
          <a:xfrm>
            <a:off x="398610" y="5210475"/>
            <a:ext cx="2452916" cy="307777"/>
          </a:xfrm>
          <a:prstGeom prst="rect">
            <a:avLst/>
          </a:prstGeom>
          <a:noFill/>
        </p:spPr>
        <p:txBody>
          <a:bodyPr wrap="none" rtlCol="0">
            <a:spAutoFit/>
          </a:bodyPr>
          <a:lstStyle/>
          <a:p>
            <a:r>
              <a:rPr lang="en-US" sz="1400" dirty="0"/>
              <a:t>{Image X – Brief description}</a:t>
            </a:r>
            <a:endParaRPr lang="en-CH" sz="1400" dirty="0"/>
          </a:p>
        </p:txBody>
      </p:sp>
    </p:spTree>
    <p:extLst>
      <p:ext uri="{BB962C8B-B14F-4D97-AF65-F5344CB8AC3E}">
        <p14:creationId xmlns:p14="http://schemas.microsoft.com/office/powerpoint/2010/main" val="2608607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zAsf8LfbTL.yLDzUPrFM2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OzvEXjVKSnGFE4.MFNryq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h64T3gvTeiZ2sUtwAY0G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WI7i2zBSLWYTB0oYdurY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r9SNS0u2RSGRzrLEtqdZp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6dRvjJHFRtOpb9fYtxyIy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sEvY6LIgRGqwv_lyGkQBp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FeY96wtkQhOjaQPmoc3D4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xHBaQn7BSzaESTl6794X9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sEvY6LIgRGqwv_lyGkQBp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IqVxtGfT4ac1K8Ow0clT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FeY96wtkQhOjaQPmoc3D4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OzvEXjVKSnGFE4.MFNryq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KkXhzox3RceBfXhdmnN4w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80SQmRKFRnG2Eji.FAuPv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CX53f59jSSmFRYbNKwlgg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obel powerpoint theme">
  <a:themeElements>
    <a:clrScheme name="NB PPT Template 2019">
      <a:dk1>
        <a:sysClr val="windowText" lastClr="000000"/>
      </a:dk1>
      <a:lt1>
        <a:sysClr val="window" lastClr="FFFFFF"/>
      </a:lt1>
      <a:dk2>
        <a:srgbClr val="30302F"/>
      </a:dk2>
      <a:lt2>
        <a:srgbClr val="D0D0CE"/>
      </a:lt2>
      <a:accent1>
        <a:srgbClr val="CC0000"/>
      </a:accent1>
      <a:accent2>
        <a:srgbClr val="B1B3B3"/>
      </a:accent2>
      <a:accent3>
        <a:srgbClr val="888B8D"/>
      </a:accent3>
      <a:accent4>
        <a:srgbClr val="30302F"/>
      </a:accent4>
      <a:accent5>
        <a:srgbClr val="D1D3D4"/>
      </a:accent5>
      <a:accent6>
        <a:srgbClr val="8A8D8F"/>
      </a:accent6>
      <a:hlink>
        <a:srgbClr val="CC0000"/>
      </a:hlink>
      <a:folHlink>
        <a:srgbClr val="8A8D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MS 710">
      <a:srgbClr val="E03E52"/>
    </a:custClr>
    <a:custClr name="PMS 1625">
      <a:srgbClr val="FFA38B"/>
    </a:custClr>
    <a:custClr name="PMS 2005">
      <a:srgbClr val="FED880"/>
    </a:custClr>
    <a:custClr name="PMS 3375">
      <a:srgbClr val="7AE1BF"/>
    </a:custClr>
    <a:custClr name="PMS 7468">
      <a:srgbClr val="007398"/>
    </a:custClr>
    <a:custClr name="PMS 0">
      <a:srgbClr val="FFFFFF"/>
    </a:custClr>
    <a:custClr name="PMS 0">
      <a:srgbClr val="FFFFFF"/>
    </a:custClr>
    <a:custClr name="PMS 0">
      <a:srgbClr val="FFFFFF"/>
    </a:custClr>
    <a:custClr name="PMS 0">
      <a:srgbClr val="FFFFFF"/>
    </a:custClr>
    <a:custClr name="PMS 0">
      <a:srgbClr val="FFFFFF"/>
    </a:custClr>
  </a:custClrLst>
  <a:extLst>
    <a:ext uri="{05A4C25C-085E-4340-85A3-A5531E510DB2}">
      <thm15:themeFamily xmlns:thm15="http://schemas.microsoft.com/office/thememl/2012/main" name="Nobel powerpoint theme" id="{507F5A2F-80B5-4BDE-9844-5BE632779B90}" vid="{62C96E9E-74AB-433D-B43B-DCF1534B6AF9}"/>
    </a:ext>
  </a:extLst>
</a:theme>
</file>

<file path=ppt/theme/theme2.xml><?xml version="1.0" encoding="utf-8"?>
<a:theme xmlns:a="http://schemas.openxmlformats.org/drawingml/2006/main" name="NB 16:9 Template - Titel and Chapter Slides">
  <a:themeElements>
    <a:clrScheme name="NB PPT Template 2019">
      <a:dk1>
        <a:sysClr val="windowText" lastClr="000000"/>
      </a:dk1>
      <a:lt1>
        <a:sysClr val="window" lastClr="FFFFFF"/>
      </a:lt1>
      <a:dk2>
        <a:srgbClr val="30302F"/>
      </a:dk2>
      <a:lt2>
        <a:srgbClr val="D0D0CE"/>
      </a:lt2>
      <a:accent1>
        <a:srgbClr val="CC0000"/>
      </a:accent1>
      <a:accent2>
        <a:srgbClr val="B1B3B3"/>
      </a:accent2>
      <a:accent3>
        <a:srgbClr val="888B8D"/>
      </a:accent3>
      <a:accent4>
        <a:srgbClr val="30302F"/>
      </a:accent4>
      <a:accent5>
        <a:srgbClr val="D1D3D4"/>
      </a:accent5>
      <a:accent6>
        <a:srgbClr val="8A8D8F"/>
      </a:accent6>
      <a:hlink>
        <a:srgbClr val="CC0000"/>
      </a:hlink>
      <a:folHlink>
        <a:srgbClr val="8A8D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MS 710">
      <a:srgbClr val="E03E52"/>
    </a:custClr>
    <a:custClr name="PMS 1625">
      <a:srgbClr val="FFA38B"/>
    </a:custClr>
    <a:custClr name="PMS 2005">
      <a:srgbClr val="FED880"/>
    </a:custClr>
    <a:custClr name="PMS 3375">
      <a:srgbClr val="7AE1BF"/>
    </a:custClr>
    <a:custClr name="PMS 7468">
      <a:srgbClr val="007398"/>
    </a:custClr>
    <a:custClr name="PMS 0">
      <a:srgbClr val="FFFFFF"/>
    </a:custClr>
    <a:custClr name="PMS 0">
      <a:srgbClr val="FFFFFF"/>
    </a:custClr>
    <a:custClr name="PMS 0">
      <a:srgbClr val="FFFFFF"/>
    </a:custClr>
    <a:custClr name="PMS 0">
      <a:srgbClr val="FFFFFF"/>
    </a:custClr>
    <a:custClr name="PMS 0">
      <a:srgbClr val="FFFFFF"/>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0547BB3DFFC94388C7AC9B373A7BEF" ma:contentTypeVersion="21" ma:contentTypeDescription="Create a new document." ma:contentTypeScope="" ma:versionID="a2cf31845dad117d8a1d10fc6bdf2f38">
  <xsd:schema xmlns:xsd="http://www.w3.org/2001/XMLSchema" xmlns:xs="http://www.w3.org/2001/XMLSchema" xmlns:p="http://schemas.microsoft.com/office/2006/metadata/properties" xmlns:ns1="http://schemas.microsoft.com/sharepoint/v3" xmlns:ns2="a0325a76-954d-495f-9966-26f260304621" xmlns:ns3="4556e690-9e2c-4be4-934f-1d0111c227af" targetNamespace="http://schemas.microsoft.com/office/2006/metadata/properties" ma:root="true" ma:fieldsID="617994831279e1375eb7d43a0493e8b7" ns1:_="" ns2:_="" ns3:_="">
    <xsd:import namespace="http://schemas.microsoft.com/sharepoint/v3"/>
    <xsd:import namespace="a0325a76-954d-495f-9966-26f260304621"/>
    <xsd:import namespace="4556e690-9e2c-4be4-934f-1d0111c227a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325a76-954d-495f-9966-26f2603046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1d47f98-939b-4431-b793-419ec2aa7aa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56e690-9e2c-4be4-934f-1d0111c227a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a0e0cd03-2cdc-4147-a932-1c7f42da4ac3}" ma:internalName="TaxCatchAll" ma:showField="CatchAllData" ma:web="4556e690-9e2c-4be4-934f-1d0111c227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0325a76-954d-495f-9966-26f260304621">
      <Terms xmlns="http://schemas.microsoft.com/office/infopath/2007/PartnerControls"/>
    </lcf76f155ced4ddcb4097134ff3c332f>
    <_ip_UnifiedCompliancePolicyUIAction xmlns="http://schemas.microsoft.com/sharepoint/v3" xsi:nil="true"/>
    <TaxCatchAll xmlns="4556e690-9e2c-4be4-934f-1d0111c227af"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F13D761-FA2E-480D-B703-6EBC2F487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325a76-954d-495f-9966-26f260304621"/>
    <ds:schemaRef ds:uri="4556e690-9e2c-4be4-934f-1d0111c22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1EEC71-CB65-4C30-A0CB-2BCA7BF72531}">
  <ds:schemaRefs>
    <ds:schemaRef ds:uri="http://schemas.microsoft.com/sharepoint/v3/contenttype/forms"/>
  </ds:schemaRefs>
</ds:datastoreItem>
</file>

<file path=customXml/itemProps3.xml><?xml version="1.0" encoding="utf-8"?>
<ds:datastoreItem xmlns:ds="http://schemas.openxmlformats.org/officeDocument/2006/customXml" ds:itemID="{A7E04D22-E197-45C2-B7B6-9EF3AD671FE9}">
  <ds:schemaRefs>
    <ds:schemaRef ds:uri="http://schemas.microsoft.com/office/2006/documentManagement/types"/>
    <ds:schemaRef ds:uri="a0325a76-954d-495f-9966-26f260304621"/>
    <ds:schemaRef ds:uri="http://schemas.microsoft.com/office/2006/metadata/properties"/>
    <ds:schemaRef ds:uri="4556e690-9e2c-4be4-934f-1d0111c227af"/>
    <ds:schemaRef ds:uri="http://schemas.microsoft.com/office/infopath/2007/PartnerControls"/>
    <ds:schemaRef ds:uri="http://purl.org/dc/dcmitype/"/>
    <ds:schemaRef ds:uri="http://www.w3.org/XML/1998/namespace"/>
    <ds:schemaRef ds:uri="http://purl.org/dc/elements/1.1/"/>
    <ds:schemaRef ds:uri="http://schemas.openxmlformats.org/package/2006/metadata/core-properties"/>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Default Theme</Template>
  <TotalTime>445</TotalTime>
  <Words>467</Words>
  <Application>Microsoft Office PowerPoint</Application>
  <PresentationFormat>Widescreen</PresentationFormat>
  <Paragraphs>68</Paragraphs>
  <Slides>10</Slides>
  <Notes>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10</vt:i4>
      </vt:variant>
    </vt:vector>
  </HeadingPairs>
  <TitlesOfParts>
    <vt:vector size="17" baseType="lpstr">
      <vt:lpstr>Aptos</vt:lpstr>
      <vt:lpstr>Arial</vt:lpstr>
      <vt:lpstr>Symbol</vt:lpstr>
      <vt:lpstr>Nobel powerpoint theme</vt:lpstr>
      <vt:lpstr>NB 16:9 Template - Titel and Chapter Slides</vt:lpstr>
      <vt:lpstr>think-cell Slide</vt:lpstr>
      <vt:lpstr>think-cell Folie</vt:lpstr>
      <vt:lpstr>PowerPoint Presentation</vt:lpstr>
      <vt:lpstr>Clinical case overview</vt:lpstr>
      <vt:lpstr>Treatment solutions and results</vt:lpstr>
      <vt:lpstr>Case conclusions</vt:lpstr>
      <vt:lpstr>Diagnostics images (Duplicate slide if required)</vt:lpstr>
      <vt:lpstr>Treatment planning (Duplicate slide if required)</vt:lpstr>
      <vt:lpstr>Surgical procedure (Duplicate slide if required)</vt:lpstr>
      <vt:lpstr>Provisional restoration procedure (Duplicate slide if required)</vt:lpstr>
      <vt:lpstr>Final restoration procedure (Duplicate slide if required)</vt:lpstr>
      <vt:lpstr>Follow-up and outcomes (Duplicate slide if required)</vt:lpstr>
    </vt:vector>
  </TitlesOfParts>
  <Company>Envista Holdings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Kendall, Chris</dc:creator>
  <cp:lastModifiedBy>Presencio, Ana</cp:lastModifiedBy>
  <cp:revision>3</cp:revision>
  <dcterms:created xsi:type="dcterms:W3CDTF">2025-06-19T13:39:54Z</dcterms:created>
  <dcterms:modified xsi:type="dcterms:W3CDTF">2025-07-11T09:21:33Z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0x010100180547BB3DFFC94388C7AC9B373A7BEF</vt:lpwstr>
  </property>
  <property fmtid="{D5CDD505-2E9C-101B-9397-08002B2CF9AE}" pid="3" name="MediaServiceImageTags">
    <vt:lpwstr/>
  </property>
</Properties>
</file>